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397" r:id="rId2"/>
    <p:sldId id="398" r:id="rId3"/>
    <p:sldId id="399" r:id="rId4"/>
    <p:sldId id="425" r:id="rId5"/>
    <p:sldId id="306" r:id="rId6"/>
    <p:sldId id="477" r:id="rId7"/>
    <p:sldId id="373" r:id="rId8"/>
    <p:sldId id="422" r:id="rId9"/>
    <p:sldId id="431" r:id="rId10"/>
    <p:sldId id="472" r:id="rId11"/>
    <p:sldId id="473" r:id="rId12"/>
    <p:sldId id="442" r:id="rId13"/>
    <p:sldId id="432" r:id="rId14"/>
    <p:sldId id="471" r:id="rId15"/>
    <p:sldId id="405" r:id="rId16"/>
    <p:sldId id="435" r:id="rId17"/>
    <p:sldId id="468" r:id="rId18"/>
    <p:sldId id="469" r:id="rId19"/>
    <p:sldId id="470" r:id="rId20"/>
    <p:sldId id="437" r:id="rId21"/>
    <p:sldId id="434" r:id="rId22"/>
    <p:sldId id="464" r:id="rId23"/>
    <p:sldId id="436" r:id="rId24"/>
    <p:sldId id="457" r:id="rId25"/>
    <p:sldId id="474" r:id="rId26"/>
    <p:sldId id="475" r:id="rId27"/>
    <p:sldId id="476" r:id="rId28"/>
    <p:sldId id="452" r:id="rId29"/>
    <p:sldId id="478" r:id="rId30"/>
    <p:sldId id="289" r:id="rId31"/>
    <p:sldId id="362" r:id="rId32"/>
    <p:sldId id="462" r:id="rId33"/>
    <p:sldId id="465" r:id="rId34"/>
    <p:sldId id="263" r:id="rId35"/>
    <p:sldId id="292" r:id="rId36"/>
    <p:sldId id="297" r:id="rId37"/>
    <p:sldId id="298" r:id="rId38"/>
    <p:sldId id="300" r:id="rId39"/>
    <p:sldId id="299" r:id="rId40"/>
    <p:sldId id="319" r:id="rId41"/>
    <p:sldId id="294" r:id="rId42"/>
    <p:sldId id="310" r:id="rId43"/>
    <p:sldId id="295" r:id="rId44"/>
    <p:sldId id="286" r:id="rId45"/>
    <p:sldId id="293" r:id="rId46"/>
    <p:sldId id="272" r:id="rId47"/>
    <p:sldId id="296" r:id="rId48"/>
    <p:sldId id="320" r:id="rId49"/>
    <p:sldId id="321" r:id="rId50"/>
    <p:sldId id="301" r:id="rId51"/>
    <p:sldId id="311" r:id="rId52"/>
    <p:sldId id="322" r:id="rId53"/>
    <p:sldId id="323" r:id="rId54"/>
    <p:sldId id="302" r:id="rId55"/>
    <p:sldId id="313" r:id="rId56"/>
    <p:sldId id="326" r:id="rId57"/>
    <p:sldId id="327" r:id="rId58"/>
    <p:sldId id="328" r:id="rId59"/>
    <p:sldId id="329" r:id="rId60"/>
    <p:sldId id="324" r:id="rId61"/>
    <p:sldId id="318" r:id="rId62"/>
    <p:sldId id="307" r:id="rId63"/>
    <p:sldId id="308" r:id="rId64"/>
    <p:sldId id="325"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17D605C-F842-459F-85C6-1AC06799BAFE}">
          <p14:sldIdLst>
            <p14:sldId id="397"/>
            <p14:sldId id="398"/>
            <p14:sldId id="399"/>
          </p14:sldIdLst>
        </p14:section>
        <p14:section name="Default Section" id="{69218046-F55E-B844-8EF6-4E72802F8DAB}">
          <p14:sldIdLst>
            <p14:sldId id="425"/>
            <p14:sldId id="306"/>
            <p14:sldId id="477"/>
            <p14:sldId id="373"/>
            <p14:sldId id="422"/>
            <p14:sldId id="431"/>
            <p14:sldId id="472"/>
            <p14:sldId id="473"/>
            <p14:sldId id="442"/>
            <p14:sldId id="432"/>
            <p14:sldId id="471"/>
            <p14:sldId id="405"/>
            <p14:sldId id="435"/>
            <p14:sldId id="468"/>
            <p14:sldId id="469"/>
            <p14:sldId id="470"/>
            <p14:sldId id="437"/>
            <p14:sldId id="434"/>
            <p14:sldId id="464"/>
            <p14:sldId id="436"/>
            <p14:sldId id="457"/>
            <p14:sldId id="474"/>
            <p14:sldId id="475"/>
            <p14:sldId id="476"/>
            <p14:sldId id="452"/>
            <p14:sldId id="478"/>
            <p14:sldId id="289"/>
            <p14:sldId id="362"/>
            <p14:sldId id="462"/>
            <p14:sldId id="465"/>
            <p14:sldId id="263"/>
            <p14:sldId id="292"/>
            <p14:sldId id="297"/>
            <p14:sldId id="298"/>
            <p14:sldId id="300"/>
            <p14:sldId id="299"/>
            <p14:sldId id="319"/>
            <p14:sldId id="294"/>
            <p14:sldId id="310"/>
            <p14:sldId id="295"/>
            <p14:sldId id="286"/>
            <p14:sldId id="293"/>
            <p14:sldId id="272"/>
            <p14:sldId id="296"/>
            <p14:sldId id="320"/>
            <p14:sldId id="321"/>
            <p14:sldId id="301"/>
            <p14:sldId id="311"/>
            <p14:sldId id="322"/>
            <p14:sldId id="323"/>
            <p14:sldId id="302"/>
            <p14:sldId id="313"/>
            <p14:sldId id="326"/>
            <p14:sldId id="327"/>
            <p14:sldId id="328"/>
            <p14:sldId id="329"/>
            <p14:sldId id="324"/>
            <p14:sldId id="318"/>
            <p14:sldId id="307"/>
            <p14:sldId id="308"/>
            <p14:sldId id="32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p:cViewPr varScale="1">
        <p:scale>
          <a:sx n="118" d="100"/>
          <a:sy n="118" d="100"/>
        </p:scale>
        <p:origin x="19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C426BF-898F-4322-9187-260D92D09705}"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5C2C8897-EED1-481D-A55A-C5CB7272793F}">
      <dgm:prSet custT="1"/>
      <dgm:spPr/>
      <dgm:t>
        <a:bodyPr/>
        <a:lstStyle/>
        <a:p>
          <a:r>
            <a:rPr lang="en-US" sz="1600" dirty="0"/>
            <a:t>Conducted pre-pilot RST testing</a:t>
          </a:r>
        </a:p>
      </dgm:t>
    </dgm:pt>
    <dgm:pt modelId="{3ABE58DC-2331-4137-9C0C-F67E2F9F3B01}" type="parTrans" cxnId="{D5FF9FDE-1011-4A62-852F-85A703F47EF4}">
      <dgm:prSet/>
      <dgm:spPr/>
      <dgm:t>
        <a:bodyPr/>
        <a:lstStyle/>
        <a:p>
          <a:endParaRPr lang="en-US" sz="1200"/>
        </a:p>
      </dgm:t>
    </dgm:pt>
    <dgm:pt modelId="{954F13F8-C10F-48DA-99F7-71526E384451}" type="sibTrans" cxnId="{D5FF9FDE-1011-4A62-852F-85A703F47EF4}">
      <dgm:prSet/>
      <dgm:spPr/>
      <dgm:t>
        <a:bodyPr/>
        <a:lstStyle/>
        <a:p>
          <a:endParaRPr lang="en-US"/>
        </a:p>
      </dgm:t>
    </dgm:pt>
    <dgm:pt modelId="{E35A8BD1-91E1-4884-B412-DD4B574F8DE6}">
      <dgm:prSet custT="1"/>
      <dgm:spPr/>
      <dgm:t>
        <a:bodyPr/>
        <a:lstStyle/>
        <a:p>
          <a:r>
            <a:rPr lang="en-US" sz="1600" dirty="0"/>
            <a:t>Conducted public &amp; tribal outreach</a:t>
          </a:r>
        </a:p>
      </dgm:t>
    </dgm:pt>
    <dgm:pt modelId="{2DF9E7D3-3717-47D1-A075-B0684C1B7C6B}" type="parTrans" cxnId="{ABAC2461-7B88-4668-B1E4-5DE4D313FC16}">
      <dgm:prSet/>
      <dgm:spPr/>
      <dgm:t>
        <a:bodyPr/>
        <a:lstStyle/>
        <a:p>
          <a:endParaRPr lang="en-US" sz="1200"/>
        </a:p>
      </dgm:t>
    </dgm:pt>
    <dgm:pt modelId="{A416F080-B48F-4257-9279-1DA299904891}" type="sibTrans" cxnId="{ABAC2461-7B88-4668-B1E4-5DE4D313FC16}">
      <dgm:prSet/>
      <dgm:spPr/>
      <dgm:t>
        <a:bodyPr/>
        <a:lstStyle/>
        <a:p>
          <a:endParaRPr lang="en-US"/>
        </a:p>
      </dgm:t>
    </dgm:pt>
    <dgm:pt modelId="{7597D33E-F334-47E8-8D61-982B7FD32FCC}">
      <dgm:prSet custT="1"/>
      <dgm:spPr/>
      <dgm:t>
        <a:bodyPr/>
        <a:lstStyle/>
        <a:p>
          <a:r>
            <a:rPr lang="en-US" sz="1400" dirty="0"/>
            <a:t>Gained YRWG consensus to priorities use of SRCS in near-term pilot studies, as available</a:t>
          </a:r>
        </a:p>
      </dgm:t>
    </dgm:pt>
    <dgm:pt modelId="{FCBBD8C8-2CD4-432E-A096-0AAA07179A95}" type="parTrans" cxnId="{51ED90AE-69D4-4DB8-BD0E-8D81CA81EEDA}">
      <dgm:prSet/>
      <dgm:spPr/>
      <dgm:t>
        <a:bodyPr/>
        <a:lstStyle/>
        <a:p>
          <a:endParaRPr lang="en-US" sz="1200"/>
        </a:p>
      </dgm:t>
    </dgm:pt>
    <dgm:pt modelId="{F728C8D8-4141-4B31-A1C1-568E82E71631}" type="sibTrans" cxnId="{51ED90AE-69D4-4DB8-BD0E-8D81CA81EEDA}">
      <dgm:prSet/>
      <dgm:spPr/>
      <dgm:t>
        <a:bodyPr/>
        <a:lstStyle/>
        <a:p>
          <a:endParaRPr lang="en-US"/>
        </a:p>
      </dgm:t>
    </dgm:pt>
    <dgm:pt modelId="{BDD1A430-6906-4123-9CF4-916308811085}">
      <dgm:prSet/>
      <dgm:spPr/>
      <dgm:t>
        <a:bodyPr/>
        <a:lstStyle/>
        <a:p>
          <a:r>
            <a:rPr lang="en-US" dirty="0"/>
            <a:t>Initiated permitting </a:t>
          </a:r>
        </a:p>
      </dgm:t>
    </dgm:pt>
    <dgm:pt modelId="{F6D5ECFC-57AA-4146-8E94-4FBC24C382D8}" type="parTrans" cxnId="{4D67268C-CD5E-438B-B331-D3B58D47B35A}">
      <dgm:prSet/>
      <dgm:spPr/>
      <dgm:t>
        <a:bodyPr/>
        <a:lstStyle/>
        <a:p>
          <a:endParaRPr lang="en-US" sz="1200"/>
        </a:p>
      </dgm:t>
    </dgm:pt>
    <dgm:pt modelId="{2B1C2728-1323-4195-A593-11E4D7D8CDC6}" type="sibTrans" cxnId="{4D67268C-CD5E-438B-B331-D3B58D47B35A}">
      <dgm:prSet/>
      <dgm:spPr/>
      <dgm:t>
        <a:bodyPr/>
        <a:lstStyle/>
        <a:p>
          <a:endParaRPr lang="en-US"/>
        </a:p>
      </dgm:t>
    </dgm:pt>
    <dgm:pt modelId="{522F7812-A056-4189-9A05-C77122075942}">
      <dgm:prSet/>
      <dgm:spPr/>
      <dgm:t>
        <a:bodyPr/>
        <a:lstStyle/>
        <a:p>
          <a:r>
            <a:rPr lang="en-US" dirty="0"/>
            <a:t>Initiated NMFS pathogen study</a:t>
          </a:r>
        </a:p>
      </dgm:t>
    </dgm:pt>
    <dgm:pt modelId="{1061FC4B-6364-47B4-80AA-7ED0D33EE4F0}" type="parTrans" cxnId="{EEDD5129-D243-4DCF-B7AB-6C61EFECD903}">
      <dgm:prSet/>
      <dgm:spPr/>
      <dgm:t>
        <a:bodyPr/>
        <a:lstStyle/>
        <a:p>
          <a:endParaRPr lang="en-US" sz="1200"/>
        </a:p>
      </dgm:t>
    </dgm:pt>
    <dgm:pt modelId="{EC47374D-258C-4935-B584-3C4C9CB5D60D}" type="sibTrans" cxnId="{EEDD5129-D243-4DCF-B7AB-6C61EFECD903}">
      <dgm:prSet/>
      <dgm:spPr/>
      <dgm:t>
        <a:bodyPr/>
        <a:lstStyle/>
        <a:p>
          <a:endParaRPr lang="en-US"/>
        </a:p>
      </dgm:t>
    </dgm:pt>
    <dgm:pt modelId="{8AAE193A-D82B-4CAA-A8D7-C3816437DA11}">
      <dgm:prSet/>
      <dgm:spPr/>
      <dgm:t>
        <a:bodyPr/>
        <a:lstStyle/>
        <a:p>
          <a:r>
            <a:rPr lang="en-US"/>
            <a:t>Drafted, reviewed, and finalized near-term pilot study plans</a:t>
          </a:r>
        </a:p>
      </dgm:t>
    </dgm:pt>
    <dgm:pt modelId="{5B93A14B-9B6C-42E1-A985-FC20FE241232}" type="parTrans" cxnId="{B2AC831A-28E7-4380-B9E6-41B7CD4C721B}">
      <dgm:prSet/>
      <dgm:spPr/>
      <dgm:t>
        <a:bodyPr/>
        <a:lstStyle/>
        <a:p>
          <a:endParaRPr lang="en-US" sz="1200"/>
        </a:p>
      </dgm:t>
    </dgm:pt>
    <dgm:pt modelId="{B6D24260-38E5-479E-91AA-0129A8116EDC}" type="sibTrans" cxnId="{B2AC831A-28E7-4380-B9E6-41B7CD4C721B}">
      <dgm:prSet/>
      <dgm:spPr/>
      <dgm:t>
        <a:bodyPr/>
        <a:lstStyle/>
        <a:p>
          <a:endParaRPr lang="en-US"/>
        </a:p>
      </dgm:t>
    </dgm:pt>
    <dgm:pt modelId="{0312E69A-F9BA-48E5-8C33-B4EC6F1A0932}" type="pres">
      <dgm:prSet presAssocID="{22C426BF-898F-4322-9187-260D92D09705}" presName="diagram" presStyleCnt="0">
        <dgm:presLayoutVars>
          <dgm:dir/>
          <dgm:resizeHandles val="exact"/>
        </dgm:presLayoutVars>
      </dgm:prSet>
      <dgm:spPr/>
    </dgm:pt>
    <dgm:pt modelId="{DD7301A7-68BB-472C-89AC-0ADCFBD85DCD}" type="pres">
      <dgm:prSet presAssocID="{5C2C8897-EED1-481D-A55A-C5CB7272793F}" presName="node" presStyleLbl="node1" presStyleIdx="0" presStyleCnt="6">
        <dgm:presLayoutVars>
          <dgm:bulletEnabled val="1"/>
        </dgm:presLayoutVars>
      </dgm:prSet>
      <dgm:spPr/>
    </dgm:pt>
    <dgm:pt modelId="{2D31F400-FAED-4F00-B03D-C70630AB55D9}" type="pres">
      <dgm:prSet presAssocID="{954F13F8-C10F-48DA-99F7-71526E384451}" presName="sibTrans" presStyleCnt="0"/>
      <dgm:spPr/>
    </dgm:pt>
    <dgm:pt modelId="{0A9ED72C-4F38-4789-A57D-2E97F31921AB}" type="pres">
      <dgm:prSet presAssocID="{E35A8BD1-91E1-4884-B412-DD4B574F8DE6}" presName="node" presStyleLbl="node1" presStyleIdx="1" presStyleCnt="6">
        <dgm:presLayoutVars>
          <dgm:bulletEnabled val="1"/>
        </dgm:presLayoutVars>
      </dgm:prSet>
      <dgm:spPr/>
    </dgm:pt>
    <dgm:pt modelId="{AC5A25A5-F824-41CB-ACED-E4FA5CB56E8B}" type="pres">
      <dgm:prSet presAssocID="{A416F080-B48F-4257-9279-1DA299904891}" presName="sibTrans" presStyleCnt="0"/>
      <dgm:spPr/>
    </dgm:pt>
    <dgm:pt modelId="{928670E7-5024-4549-8886-D6D0A9689114}" type="pres">
      <dgm:prSet presAssocID="{7597D33E-F334-47E8-8D61-982B7FD32FCC}" presName="node" presStyleLbl="node1" presStyleIdx="2" presStyleCnt="6">
        <dgm:presLayoutVars>
          <dgm:bulletEnabled val="1"/>
        </dgm:presLayoutVars>
      </dgm:prSet>
      <dgm:spPr/>
    </dgm:pt>
    <dgm:pt modelId="{049CA28C-D6CB-42A0-81D6-6FA84B903936}" type="pres">
      <dgm:prSet presAssocID="{F728C8D8-4141-4B31-A1C1-568E82E71631}" presName="sibTrans" presStyleCnt="0"/>
      <dgm:spPr/>
    </dgm:pt>
    <dgm:pt modelId="{EC24BE51-F0EA-4FCE-BC36-D7FDA4F43662}" type="pres">
      <dgm:prSet presAssocID="{BDD1A430-6906-4123-9CF4-916308811085}" presName="node" presStyleLbl="node1" presStyleIdx="3" presStyleCnt="6">
        <dgm:presLayoutVars>
          <dgm:bulletEnabled val="1"/>
        </dgm:presLayoutVars>
      </dgm:prSet>
      <dgm:spPr/>
    </dgm:pt>
    <dgm:pt modelId="{E2FCD1A2-6161-43E7-9F5E-8CF09B139D27}" type="pres">
      <dgm:prSet presAssocID="{2B1C2728-1323-4195-A593-11E4D7D8CDC6}" presName="sibTrans" presStyleCnt="0"/>
      <dgm:spPr/>
    </dgm:pt>
    <dgm:pt modelId="{6A07F2EA-6430-43CE-B0EC-55630C88118F}" type="pres">
      <dgm:prSet presAssocID="{522F7812-A056-4189-9A05-C77122075942}" presName="node" presStyleLbl="node1" presStyleIdx="4" presStyleCnt="6">
        <dgm:presLayoutVars>
          <dgm:bulletEnabled val="1"/>
        </dgm:presLayoutVars>
      </dgm:prSet>
      <dgm:spPr/>
    </dgm:pt>
    <dgm:pt modelId="{2AFF916F-3BE2-4D88-B7A9-3A010DF5E3C3}" type="pres">
      <dgm:prSet presAssocID="{EC47374D-258C-4935-B584-3C4C9CB5D60D}" presName="sibTrans" presStyleCnt="0"/>
      <dgm:spPr/>
    </dgm:pt>
    <dgm:pt modelId="{D0B1115E-21D0-4707-9227-05F368EF9065}" type="pres">
      <dgm:prSet presAssocID="{8AAE193A-D82B-4CAA-A8D7-C3816437DA11}" presName="node" presStyleLbl="node1" presStyleIdx="5" presStyleCnt="6">
        <dgm:presLayoutVars>
          <dgm:bulletEnabled val="1"/>
        </dgm:presLayoutVars>
      </dgm:prSet>
      <dgm:spPr/>
    </dgm:pt>
  </dgm:ptLst>
  <dgm:cxnLst>
    <dgm:cxn modelId="{12656119-B314-4279-AE35-A4745687E8C0}" type="presOf" srcId="{522F7812-A056-4189-9A05-C77122075942}" destId="{6A07F2EA-6430-43CE-B0EC-55630C88118F}" srcOrd="0" destOrd="0" presId="urn:microsoft.com/office/officeart/2005/8/layout/default"/>
    <dgm:cxn modelId="{B2AC831A-28E7-4380-B9E6-41B7CD4C721B}" srcId="{22C426BF-898F-4322-9187-260D92D09705}" destId="{8AAE193A-D82B-4CAA-A8D7-C3816437DA11}" srcOrd="5" destOrd="0" parTransId="{5B93A14B-9B6C-42E1-A985-FC20FE241232}" sibTransId="{B6D24260-38E5-479E-91AA-0129A8116EDC}"/>
    <dgm:cxn modelId="{EEDD5129-D243-4DCF-B7AB-6C61EFECD903}" srcId="{22C426BF-898F-4322-9187-260D92D09705}" destId="{522F7812-A056-4189-9A05-C77122075942}" srcOrd="4" destOrd="0" parTransId="{1061FC4B-6364-47B4-80AA-7ED0D33EE4F0}" sibTransId="{EC47374D-258C-4935-B584-3C4C9CB5D60D}"/>
    <dgm:cxn modelId="{456A3B39-29BA-404C-8406-A4E5CB078D04}" type="presOf" srcId="{5C2C8897-EED1-481D-A55A-C5CB7272793F}" destId="{DD7301A7-68BB-472C-89AC-0ADCFBD85DCD}" srcOrd="0" destOrd="0" presId="urn:microsoft.com/office/officeart/2005/8/layout/default"/>
    <dgm:cxn modelId="{ABAC2461-7B88-4668-B1E4-5DE4D313FC16}" srcId="{22C426BF-898F-4322-9187-260D92D09705}" destId="{E35A8BD1-91E1-4884-B412-DD4B574F8DE6}" srcOrd="1" destOrd="0" parTransId="{2DF9E7D3-3717-47D1-A075-B0684C1B7C6B}" sibTransId="{A416F080-B48F-4257-9279-1DA299904891}"/>
    <dgm:cxn modelId="{4D67268C-CD5E-438B-B331-D3B58D47B35A}" srcId="{22C426BF-898F-4322-9187-260D92D09705}" destId="{BDD1A430-6906-4123-9CF4-916308811085}" srcOrd="3" destOrd="0" parTransId="{F6D5ECFC-57AA-4146-8E94-4FBC24C382D8}" sibTransId="{2B1C2728-1323-4195-A593-11E4D7D8CDC6}"/>
    <dgm:cxn modelId="{FA618396-FD06-46C9-A528-D7CE0BB3A8B5}" type="presOf" srcId="{22C426BF-898F-4322-9187-260D92D09705}" destId="{0312E69A-F9BA-48E5-8C33-B4EC6F1A0932}" srcOrd="0" destOrd="0" presId="urn:microsoft.com/office/officeart/2005/8/layout/default"/>
    <dgm:cxn modelId="{51ED90AE-69D4-4DB8-BD0E-8D81CA81EEDA}" srcId="{22C426BF-898F-4322-9187-260D92D09705}" destId="{7597D33E-F334-47E8-8D61-982B7FD32FCC}" srcOrd="2" destOrd="0" parTransId="{FCBBD8C8-2CD4-432E-A096-0AAA07179A95}" sibTransId="{F728C8D8-4141-4B31-A1C1-568E82E71631}"/>
    <dgm:cxn modelId="{0C1F42D2-4C98-4C40-99E7-1E42619C1DB8}" type="presOf" srcId="{BDD1A430-6906-4123-9CF4-916308811085}" destId="{EC24BE51-F0EA-4FCE-BC36-D7FDA4F43662}" srcOrd="0" destOrd="0" presId="urn:microsoft.com/office/officeart/2005/8/layout/default"/>
    <dgm:cxn modelId="{6DAD53DD-8343-41CA-AB23-D7B372BB8291}" type="presOf" srcId="{8AAE193A-D82B-4CAA-A8D7-C3816437DA11}" destId="{D0B1115E-21D0-4707-9227-05F368EF9065}" srcOrd="0" destOrd="0" presId="urn:microsoft.com/office/officeart/2005/8/layout/default"/>
    <dgm:cxn modelId="{D5FF9FDE-1011-4A62-852F-85A703F47EF4}" srcId="{22C426BF-898F-4322-9187-260D92D09705}" destId="{5C2C8897-EED1-481D-A55A-C5CB7272793F}" srcOrd="0" destOrd="0" parTransId="{3ABE58DC-2331-4137-9C0C-F67E2F9F3B01}" sibTransId="{954F13F8-C10F-48DA-99F7-71526E384451}"/>
    <dgm:cxn modelId="{149C8CE3-1D02-4AC6-A03B-6712E89F16AB}" type="presOf" srcId="{E35A8BD1-91E1-4884-B412-DD4B574F8DE6}" destId="{0A9ED72C-4F38-4789-A57D-2E97F31921AB}" srcOrd="0" destOrd="0" presId="urn:microsoft.com/office/officeart/2005/8/layout/default"/>
    <dgm:cxn modelId="{42A189E5-E16F-45D2-B17F-8666F6A17D7A}" type="presOf" srcId="{7597D33E-F334-47E8-8D61-982B7FD32FCC}" destId="{928670E7-5024-4549-8886-D6D0A9689114}" srcOrd="0" destOrd="0" presId="urn:microsoft.com/office/officeart/2005/8/layout/default"/>
    <dgm:cxn modelId="{34A4FAAD-DB5D-4DEB-BA8D-02CD4FC02360}" type="presParOf" srcId="{0312E69A-F9BA-48E5-8C33-B4EC6F1A0932}" destId="{DD7301A7-68BB-472C-89AC-0ADCFBD85DCD}" srcOrd="0" destOrd="0" presId="urn:microsoft.com/office/officeart/2005/8/layout/default"/>
    <dgm:cxn modelId="{2EEC65DA-6050-424D-A1AF-5AC8B61B07B0}" type="presParOf" srcId="{0312E69A-F9BA-48E5-8C33-B4EC6F1A0932}" destId="{2D31F400-FAED-4F00-B03D-C70630AB55D9}" srcOrd="1" destOrd="0" presId="urn:microsoft.com/office/officeart/2005/8/layout/default"/>
    <dgm:cxn modelId="{397DA23E-4D62-4A2B-935C-C4CF9454909E}" type="presParOf" srcId="{0312E69A-F9BA-48E5-8C33-B4EC6F1A0932}" destId="{0A9ED72C-4F38-4789-A57D-2E97F31921AB}" srcOrd="2" destOrd="0" presId="urn:microsoft.com/office/officeart/2005/8/layout/default"/>
    <dgm:cxn modelId="{6D61FC20-C903-426D-A131-36CE75134FF6}" type="presParOf" srcId="{0312E69A-F9BA-48E5-8C33-B4EC6F1A0932}" destId="{AC5A25A5-F824-41CB-ACED-E4FA5CB56E8B}" srcOrd="3" destOrd="0" presId="urn:microsoft.com/office/officeart/2005/8/layout/default"/>
    <dgm:cxn modelId="{4BF926EC-4468-4C2D-ABBE-FF1CA68841BA}" type="presParOf" srcId="{0312E69A-F9BA-48E5-8C33-B4EC6F1A0932}" destId="{928670E7-5024-4549-8886-D6D0A9689114}" srcOrd="4" destOrd="0" presId="urn:microsoft.com/office/officeart/2005/8/layout/default"/>
    <dgm:cxn modelId="{5382A9C1-B42C-4223-84A4-BA4FEEC4A1A2}" type="presParOf" srcId="{0312E69A-F9BA-48E5-8C33-B4EC6F1A0932}" destId="{049CA28C-D6CB-42A0-81D6-6FA84B903936}" srcOrd="5" destOrd="0" presId="urn:microsoft.com/office/officeart/2005/8/layout/default"/>
    <dgm:cxn modelId="{D4B15F8A-5E4B-4F6A-83BE-8C288799DB01}" type="presParOf" srcId="{0312E69A-F9BA-48E5-8C33-B4EC6F1A0932}" destId="{EC24BE51-F0EA-4FCE-BC36-D7FDA4F43662}" srcOrd="6" destOrd="0" presId="urn:microsoft.com/office/officeart/2005/8/layout/default"/>
    <dgm:cxn modelId="{EE114CB2-3327-4E24-91B7-E81FC2F54454}" type="presParOf" srcId="{0312E69A-F9BA-48E5-8C33-B4EC6F1A0932}" destId="{E2FCD1A2-6161-43E7-9F5E-8CF09B139D27}" srcOrd="7" destOrd="0" presId="urn:microsoft.com/office/officeart/2005/8/layout/default"/>
    <dgm:cxn modelId="{3EE6DE1A-600D-4D54-B98A-D504EC1B1702}" type="presParOf" srcId="{0312E69A-F9BA-48E5-8C33-B4EC6F1A0932}" destId="{6A07F2EA-6430-43CE-B0EC-55630C88118F}" srcOrd="8" destOrd="0" presId="urn:microsoft.com/office/officeart/2005/8/layout/default"/>
    <dgm:cxn modelId="{8E950AFC-5177-4C92-93D7-B4835F16C897}" type="presParOf" srcId="{0312E69A-F9BA-48E5-8C33-B4EC6F1A0932}" destId="{2AFF916F-3BE2-4D88-B7A9-3A010DF5E3C3}" srcOrd="9" destOrd="0" presId="urn:microsoft.com/office/officeart/2005/8/layout/default"/>
    <dgm:cxn modelId="{5223C7F9-4481-4672-95C7-F8E234AAA651}" type="presParOf" srcId="{0312E69A-F9BA-48E5-8C33-B4EC6F1A0932}" destId="{D0B1115E-21D0-4707-9227-05F368EF9065}"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5DAA1F5-BE04-4B42-8BF1-A58EBECDA3A1}"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6F0D9EC4-05B5-493E-B02A-F473BB3F27BC}">
      <dgm:prSet phldrT="[Text]"/>
      <dgm:spPr/>
      <dgm:t>
        <a:bodyPr/>
        <a:lstStyle/>
        <a:p>
          <a:r>
            <a:rPr lang="en-US" dirty="0"/>
            <a:t>Jul – Oct 2024</a:t>
          </a:r>
        </a:p>
      </dgm:t>
    </dgm:pt>
    <dgm:pt modelId="{CC85C9A3-C0B7-49CE-A687-53C67255ED57}" type="parTrans" cxnId="{25B1D9BA-1810-4774-96EE-E30F74FF1690}">
      <dgm:prSet/>
      <dgm:spPr/>
      <dgm:t>
        <a:bodyPr/>
        <a:lstStyle/>
        <a:p>
          <a:endParaRPr lang="en-US"/>
        </a:p>
      </dgm:t>
    </dgm:pt>
    <dgm:pt modelId="{5CA78953-4BA9-4D45-85B7-EB6A4DDB8DA3}" type="sibTrans" cxnId="{25B1D9BA-1810-4774-96EE-E30F74FF1690}">
      <dgm:prSet/>
      <dgm:spPr/>
      <dgm:t>
        <a:bodyPr/>
        <a:lstStyle/>
        <a:p>
          <a:endParaRPr lang="en-US"/>
        </a:p>
      </dgm:t>
    </dgm:pt>
    <dgm:pt modelId="{2628F73E-54AF-4959-91AD-7C95F6A9BEC7}">
      <dgm:prSet phldrT="[Text]"/>
      <dgm:spPr/>
      <dgm:t>
        <a:bodyPr/>
        <a:lstStyle/>
        <a:p>
          <a:r>
            <a:rPr lang="en-US" dirty="0"/>
            <a:t>Study Planning and Permitting</a:t>
          </a:r>
        </a:p>
      </dgm:t>
    </dgm:pt>
    <dgm:pt modelId="{25B8771E-876A-41D0-BA3E-1B93733DEF20}" type="parTrans" cxnId="{01380828-FBE6-47A9-B07B-B19F3D2028B1}">
      <dgm:prSet/>
      <dgm:spPr/>
      <dgm:t>
        <a:bodyPr/>
        <a:lstStyle/>
        <a:p>
          <a:endParaRPr lang="en-US"/>
        </a:p>
      </dgm:t>
    </dgm:pt>
    <dgm:pt modelId="{908F58A4-AF9C-4C77-8D6C-464772ECF048}" type="sibTrans" cxnId="{01380828-FBE6-47A9-B07B-B19F3D2028B1}">
      <dgm:prSet/>
      <dgm:spPr/>
      <dgm:t>
        <a:bodyPr/>
        <a:lstStyle/>
        <a:p>
          <a:endParaRPr lang="en-US"/>
        </a:p>
      </dgm:t>
    </dgm:pt>
    <dgm:pt modelId="{7308EB0A-BDB5-4D21-A0E7-5FAF9F4B81B6}">
      <dgm:prSet phldrT="[Text]"/>
      <dgm:spPr/>
      <dgm:t>
        <a:bodyPr/>
        <a:lstStyle/>
        <a:p>
          <a:r>
            <a:rPr lang="en-US" dirty="0"/>
            <a:t>Early Nov 2024</a:t>
          </a:r>
        </a:p>
      </dgm:t>
    </dgm:pt>
    <dgm:pt modelId="{7EA1D602-D5DC-4280-A017-0C9CA956C0AD}" type="parTrans" cxnId="{8A114838-6D92-444A-985C-19B701ECF477}">
      <dgm:prSet/>
      <dgm:spPr/>
      <dgm:t>
        <a:bodyPr/>
        <a:lstStyle/>
        <a:p>
          <a:endParaRPr lang="en-US"/>
        </a:p>
      </dgm:t>
    </dgm:pt>
    <dgm:pt modelId="{3D8BD365-F154-4C58-A58B-75BED96D6B06}" type="sibTrans" cxnId="{8A114838-6D92-444A-985C-19B701ECF477}">
      <dgm:prSet/>
      <dgm:spPr/>
      <dgm:t>
        <a:bodyPr/>
        <a:lstStyle/>
        <a:p>
          <a:endParaRPr lang="en-US"/>
        </a:p>
      </dgm:t>
    </dgm:pt>
    <dgm:pt modelId="{C2FC4DA1-EAEA-4501-9C7A-5AAFD18AB15C}">
      <dgm:prSet phldrT="[Text]"/>
      <dgm:spPr/>
      <dgm:t>
        <a:bodyPr/>
        <a:lstStyle/>
        <a:p>
          <a:r>
            <a:rPr lang="en-US" dirty="0"/>
            <a:t>Eggs Placed for Incubation with NYR</a:t>
          </a:r>
        </a:p>
      </dgm:t>
    </dgm:pt>
    <dgm:pt modelId="{0800E31E-145C-4C44-8D1B-EBDCBC80F6AE}" type="parTrans" cxnId="{0C26DFB7-D2E0-4241-A79B-0769FF2C391E}">
      <dgm:prSet/>
      <dgm:spPr/>
      <dgm:t>
        <a:bodyPr/>
        <a:lstStyle/>
        <a:p>
          <a:endParaRPr lang="en-US"/>
        </a:p>
      </dgm:t>
    </dgm:pt>
    <dgm:pt modelId="{8F10A9CC-E8FB-468F-8A3C-F67CE87CC3C0}" type="sibTrans" cxnId="{0C26DFB7-D2E0-4241-A79B-0769FF2C391E}">
      <dgm:prSet/>
      <dgm:spPr/>
      <dgm:t>
        <a:bodyPr/>
        <a:lstStyle/>
        <a:p>
          <a:endParaRPr lang="en-US"/>
        </a:p>
      </dgm:t>
    </dgm:pt>
    <dgm:pt modelId="{D01F791D-91EB-4828-AFF7-5A45EC21F6B4}">
      <dgm:prSet phldrT="[Text]"/>
      <dgm:spPr/>
      <dgm:t>
        <a:bodyPr/>
        <a:lstStyle/>
        <a:p>
          <a:r>
            <a:rPr lang="en-US" dirty="0"/>
            <a:t>Jan – Mar 2025</a:t>
          </a:r>
        </a:p>
      </dgm:t>
    </dgm:pt>
    <dgm:pt modelId="{C5728E9C-9E0E-4791-8C98-499CD51DDE22}" type="parTrans" cxnId="{BC53FF9E-3D35-4018-96D8-8B3225D0439D}">
      <dgm:prSet/>
      <dgm:spPr/>
      <dgm:t>
        <a:bodyPr/>
        <a:lstStyle/>
        <a:p>
          <a:endParaRPr lang="en-US"/>
        </a:p>
      </dgm:t>
    </dgm:pt>
    <dgm:pt modelId="{E2FD77A3-9E49-4BE3-B6E7-C7A428CBAFDE}" type="sibTrans" cxnId="{BC53FF9E-3D35-4018-96D8-8B3225D0439D}">
      <dgm:prSet/>
      <dgm:spPr/>
      <dgm:t>
        <a:bodyPr/>
        <a:lstStyle/>
        <a:p>
          <a:endParaRPr lang="en-US"/>
        </a:p>
      </dgm:t>
    </dgm:pt>
    <dgm:pt modelId="{8E80E319-F153-4578-9025-7315DACC0F6F}">
      <dgm:prSet phldrT="[Text]"/>
      <dgm:spPr/>
      <dgm:t>
        <a:bodyPr/>
        <a:lstStyle/>
        <a:p>
          <a:r>
            <a:rPr lang="en-US" dirty="0"/>
            <a:t>Fry Emerge from Incubation</a:t>
          </a:r>
        </a:p>
      </dgm:t>
    </dgm:pt>
    <dgm:pt modelId="{1EF17C63-D904-4C33-B76B-D507426DA388}" type="parTrans" cxnId="{4D62DA6B-F7BE-44FB-B0BB-4D5C12457934}">
      <dgm:prSet/>
      <dgm:spPr/>
      <dgm:t>
        <a:bodyPr/>
        <a:lstStyle/>
        <a:p>
          <a:endParaRPr lang="en-US"/>
        </a:p>
      </dgm:t>
    </dgm:pt>
    <dgm:pt modelId="{10E37A0C-12D9-4B53-83EF-B6F53A5087E5}" type="sibTrans" cxnId="{4D62DA6B-F7BE-44FB-B0BB-4D5C12457934}">
      <dgm:prSet/>
      <dgm:spPr/>
      <dgm:t>
        <a:bodyPr/>
        <a:lstStyle/>
        <a:p>
          <a:endParaRPr lang="en-US"/>
        </a:p>
      </dgm:t>
    </dgm:pt>
    <dgm:pt modelId="{40EB3193-B091-4F09-B237-EF47CD093EE8}">
      <dgm:prSet phldrT="[Text]"/>
      <dgm:spPr/>
      <dgm:t>
        <a:bodyPr/>
        <a:lstStyle/>
        <a:p>
          <a:r>
            <a:rPr lang="en-US" dirty="0"/>
            <a:t>Start of Egg Monitoring</a:t>
          </a:r>
        </a:p>
      </dgm:t>
    </dgm:pt>
    <dgm:pt modelId="{3ED5AD9D-F314-4507-BBD9-0270AEAF3D24}" type="parTrans" cxnId="{0E52D1D5-89A8-4737-B047-568BF0534578}">
      <dgm:prSet/>
      <dgm:spPr/>
      <dgm:t>
        <a:bodyPr/>
        <a:lstStyle/>
        <a:p>
          <a:endParaRPr lang="en-US"/>
        </a:p>
      </dgm:t>
    </dgm:pt>
    <dgm:pt modelId="{4491AD30-47D3-4959-9A1A-9B94CADEC1EC}" type="sibTrans" cxnId="{0E52D1D5-89A8-4737-B047-568BF0534578}">
      <dgm:prSet/>
      <dgm:spPr/>
      <dgm:t>
        <a:bodyPr/>
        <a:lstStyle/>
        <a:p>
          <a:endParaRPr lang="en-US"/>
        </a:p>
      </dgm:t>
    </dgm:pt>
    <dgm:pt modelId="{FCEEE3E3-1565-4C57-8D45-7BF2B6CAA44B}">
      <dgm:prSet phldrT="[Text]"/>
      <dgm:spPr/>
      <dgm:t>
        <a:bodyPr/>
        <a:lstStyle/>
        <a:p>
          <a:r>
            <a:rPr lang="en-US" dirty="0"/>
            <a:t>End of Egg Monitoring</a:t>
          </a:r>
        </a:p>
      </dgm:t>
    </dgm:pt>
    <dgm:pt modelId="{1DCD4A74-B1B5-4EC5-B678-CE77FE2ED950}" type="parTrans" cxnId="{EED66A2A-C6FA-447B-A17E-A4D8A4F3C69C}">
      <dgm:prSet/>
      <dgm:spPr/>
      <dgm:t>
        <a:bodyPr/>
        <a:lstStyle/>
        <a:p>
          <a:endParaRPr lang="en-US"/>
        </a:p>
      </dgm:t>
    </dgm:pt>
    <dgm:pt modelId="{B96EB369-4510-45AB-83A0-6DA5B4296433}" type="sibTrans" cxnId="{EED66A2A-C6FA-447B-A17E-A4D8A4F3C69C}">
      <dgm:prSet/>
      <dgm:spPr/>
      <dgm:t>
        <a:bodyPr/>
        <a:lstStyle/>
        <a:p>
          <a:endParaRPr lang="en-US"/>
        </a:p>
      </dgm:t>
    </dgm:pt>
    <dgm:pt modelId="{36593AC9-E85A-41E2-B74F-0E45903A9230}">
      <dgm:prSet/>
      <dgm:spPr/>
      <dgm:t>
        <a:bodyPr/>
        <a:lstStyle/>
        <a:p>
          <a:r>
            <a:rPr lang="en-US" dirty="0"/>
            <a:t>Mar - Jul 2025</a:t>
          </a:r>
        </a:p>
      </dgm:t>
    </dgm:pt>
    <dgm:pt modelId="{44DCCB46-C6AD-4473-8CDF-0169123E54ED}" type="parTrans" cxnId="{BC887531-60E4-47B0-85E3-174DD7A8012B}">
      <dgm:prSet/>
      <dgm:spPr/>
      <dgm:t>
        <a:bodyPr/>
        <a:lstStyle/>
        <a:p>
          <a:endParaRPr lang="en-US"/>
        </a:p>
      </dgm:t>
    </dgm:pt>
    <dgm:pt modelId="{BA2A97BB-F167-4F8E-ACC3-04E12A31DAF5}" type="sibTrans" cxnId="{BC887531-60E4-47B0-85E3-174DD7A8012B}">
      <dgm:prSet/>
      <dgm:spPr/>
      <dgm:t>
        <a:bodyPr/>
        <a:lstStyle/>
        <a:p>
          <a:endParaRPr lang="en-US"/>
        </a:p>
      </dgm:t>
    </dgm:pt>
    <dgm:pt modelId="{11D294B7-F010-4A9F-BEB9-94575F00E671}">
      <dgm:prSet/>
      <dgm:spPr/>
      <dgm:t>
        <a:bodyPr/>
        <a:lstStyle/>
        <a:p>
          <a:r>
            <a:rPr lang="en-US" dirty="0"/>
            <a:t>Analyze and Report Findings</a:t>
          </a:r>
        </a:p>
      </dgm:t>
    </dgm:pt>
    <dgm:pt modelId="{C376854E-59D5-4343-846B-5AB17FB53343}" type="parTrans" cxnId="{97F27D55-F028-4C2D-A181-EAA726B488D5}">
      <dgm:prSet/>
      <dgm:spPr/>
      <dgm:t>
        <a:bodyPr/>
        <a:lstStyle/>
        <a:p>
          <a:endParaRPr lang="en-US"/>
        </a:p>
      </dgm:t>
    </dgm:pt>
    <dgm:pt modelId="{769A4861-6C21-453A-B196-0B4136A5C677}" type="sibTrans" cxnId="{97F27D55-F028-4C2D-A181-EAA726B488D5}">
      <dgm:prSet/>
      <dgm:spPr/>
      <dgm:t>
        <a:bodyPr/>
        <a:lstStyle/>
        <a:p>
          <a:endParaRPr lang="en-US"/>
        </a:p>
      </dgm:t>
    </dgm:pt>
    <dgm:pt modelId="{5B5F4732-6DB7-4FDC-B968-6551A4D138F7}" type="pres">
      <dgm:prSet presAssocID="{D5DAA1F5-BE04-4B42-8BF1-A58EBECDA3A1}" presName="linearFlow" presStyleCnt="0">
        <dgm:presLayoutVars>
          <dgm:dir/>
          <dgm:animLvl val="lvl"/>
          <dgm:resizeHandles val="exact"/>
        </dgm:presLayoutVars>
      </dgm:prSet>
      <dgm:spPr/>
    </dgm:pt>
    <dgm:pt modelId="{19BB5C56-8DDB-4102-9F1E-A318F66528C2}" type="pres">
      <dgm:prSet presAssocID="{6F0D9EC4-05B5-493E-B02A-F473BB3F27BC}" presName="composite" presStyleCnt="0"/>
      <dgm:spPr/>
    </dgm:pt>
    <dgm:pt modelId="{051F8030-099F-4980-B1CA-CD19FD9CFFAF}" type="pres">
      <dgm:prSet presAssocID="{6F0D9EC4-05B5-493E-B02A-F473BB3F27BC}" presName="parTx" presStyleLbl="node1" presStyleIdx="0" presStyleCnt="4">
        <dgm:presLayoutVars>
          <dgm:chMax val="0"/>
          <dgm:chPref val="0"/>
          <dgm:bulletEnabled val="1"/>
        </dgm:presLayoutVars>
      </dgm:prSet>
      <dgm:spPr/>
    </dgm:pt>
    <dgm:pt modelId="{D321ECAD-67B2-4518-836A-7963B715E59F}" type="pres">
      <dgm:prSet presAssocID="{6F0D9EC4-05B5-493E-B02A-F473BB3F27BC}" presName="parSh" presStyleLbl="node1" presStyleIdx="0" presStyleCnt="4"/>
      <dgm:spPr/>
    </dgm:pt>
    <dgm:pt modelId="{49CFCE0E-0C5D-427E-95B6-3A7D1D1F0CC5}" type="pres">
      <dgm:prSet presAssocID="{6F0D9EC4-05B5-493E-B02A-F473BB3F27BC}" presName="desTx" presStyleLbl="fgAcc1" presStyleIdx="0" presStyleCnt="4">
        <dgm:presLayoutVars>
          <dgm:bulletEnabled val="1"/>
        </dgm:presLayoutVars>
      </dgm:prSet>
      <dgm:spPr/>
    </dgm:pt>
    <dgm:pt modelId="{F8472887-185C-4C03-B4D7-A1467C3066B3}" type="pres">
      <dgm:prSet presAssocID="{5CA78953-4BA9-4D45-85B7-EB6A4DDB8DA3}" presName="sibTrans" presStyleLbl="sibTrans2D1" presStyleIdx="0" presStyleCnt="3"/>
      <dgm:spPr/>
    </dgm:pt>
    <dgm:pt modelId="{E59F8EED-1DB8-4DA7-BAB2-E96426B8F49C}" type="pres">
      <dgm:prSet presAssocID="{5CA78953-4BA9-4D45-85B7-EB6A4DDB8DA3}" presName="connTx" presStyleLbl="sibTrans2D1" presStyleIdx="0" presStyleCnt="3"/>
      <dgm:spPr/>
    </dgm:pt>
    <dgm:pt modelId="{2FDD12FB-F415-4890-8658-B445257FB10A}" type="pres">
      <dgm:prSet presAssocID="{7308EB0A-BDB5-4D21-A0E7-5FAF9F4B81B6}" presName="composite" presStyleCnt="0"/>
      <dgm:spPr/>
    </dgm:pt>
    <dgm:pt modelId="{B4D8B52F-DE73-4C55-B0CC-E270AA192FF0}" type="pres">
      <dgm:prSet presAssocID="{7308EB0A-BDB5-4D21-A0E7-5FAF9F4B81B6}" presName="parTx" presStyleLbl="node1" presStyleIdx="0" presStyleCnt="4">
        <dgm:presLayoutVars>
          <dgm:chMax val="0"/>
          <dgm:chPref val="0"/>
          <dgm:bulletEnabled val="1"/>
        </dgm:presLayoutVars>
      </dgm:prSet>
      <dgm:spPr/>
    </dgm:pt>
    <dgm:pt modelId="{0C7938A4-B2A7-47DB-BB61-DC01F92B95FE}" type="pres">
      <dgm:prSet presAssocID="{7308EB0A-BDB5-4D21-A0E7-5FAF9F4B81B6}" presName="parSh" presStyleLbl="node1" presStyleIdx="1" presStyleCnt="4"/>
      <dgm:spPr/>
    </dgm:pt>
    <dgm:pt modelId="{CFC63157-3ECE-4EB9-897C-EC0CB266762E}" type="pres">
      <dgm:prSet presAssocID="{7308EB0A-BDB5-4D21-A0E7-5FAF9F4B81B6}" presName="desTx" presStyleLbl="fgAcc1" presStyleIdx="1" presStyleCnt="4">
        <dgm:presLayoutVars>
          <dgm:bulletEnabled val="1"/>
        </dgm:presLayoutVars>
      </dgm:prSet>
      <dgm:spPr/>
    </dgm:pt>
    <dgm:pt modelId="{D162CA33-99FA-40CD-AF48-791A4FAD7237}" type="pres">
      <dgm:prSet presAssocID="{3D8BD365-F154-4C58-A58B-75BED96D6B06}" presName="sibTrans" presStyleLbl="sibTrans2D1" presStyleIdx="1" presStyleCnt="3"/>
      <dgm:spPr/>
    </dgm:pt>
    <dgm:pt modelId="{B9AEB393-BD71-486C-9F7C-04FE6F8297DE}" type="pres">
      <dgm:prSet presAssocID="{3D8BD365-F154-4C58-A58B-75BED96D6B06}" presName="connTx" presStyleLbl="sibTrans2D1" presStyleIdx="1" presStyleCnt="3"/>
      <dgm:spPr/>
    </dgm:pt>
    <dgm:pt modelId="{C490348D-03E6-420E-89D1-7C25638FD09D}" type="pres">
      <dgm:prSet presAssocID="{D01F791D-91EB-4828-AFF7-5A45EC21F6B4}" presName="composite" presStyleCnt="0"/>
      <dgm:spPr/>
    </dgm:pt>
    <dgm:pt modelId="{1CF0563B-311C-416C-85C6-29B8F710D31C}" type="pres">
      <dgm:prSet presAssocID="{D01F791D-91EB-4828-AFF7-5A45EC21F6B4}" presName="parTx" presStyleLbl="node1" presStyleIdx="1" presStyleCnt="4">
        <dgm:presLayoutVars>
          <dgm:chMax val="0"/>
          <dgm:chPref val="0"/>
          <dgm:bulletEnabled val="1"/>
        </dgm:presLayoutVars>
      </dgm:prSet>
      <dgm:spPr/>
    </dgm:pt>
    <dgm:pt modelId="{13F4C794-BE78-4BB0-B385-A20413F726D0}" type="pres">
      <dgm:prSet presAssocID="{D01F791D-91EB-4828-AFF7-5A45EC21F6B4}" presName="parSh" presStyleLbl="node1" presStyleIdx="2" presStyleCnt="4"/>
      <dgm:spPr/>
    </dgm:pt>
    <dgm:pt modelId="{3A7E2EF0-067E-4162-8D4D-50A4BCC80CAE}" type="pres">
      <dgm:prSet presAssocID="{D01F791D-91EB-4828-AFF7-5A45EC21F6B4}" presName="desTx" presStyleLbl="fgAcc1" presStyleIdx="2" presStyleCnt="4">
        <dgm:presLayoutVars>
          <dgm:bulletEnabled val="1"/>
        </dgm:presLayoutVars>
      </dgm:prSet>
      <dgm:spPr/>
    </dgm:pt>
    <dgm:pt modelId="{DEEB1C85-0231-4133-A9C8-00E6CA5A2D9F}" type="pres">
      <dgm:prSet presAssocID="{E2FD77A3-9E49-4BE3-B6E7-C7A428CBAFDE}" presName="sibTrans" presStyleLbl="sibTrans2D1" presStyleIdx="2" presStyleCnt="3"/>
      <dgm:spPr/>
    </dgm:pt>
    <dgm:pt modelId="{B6F38D2A-9EFF-47EC-B2A6-8973B121BC4B}" type="pres">
      <dgm:prSet presAssocID="{E2FD77A3-9E49-4BE3-B6E7-C7A428CBAFDE}" presName="connTx" presStyleLbl="sibTrans2D1" presStyleIdx="2" presStyleCnt="3"/>
      <dgm:spPr/>
    </dgm:pt>
    <dgm:pt modelId="{A0307D35-BF77-4088-9513-1EF4974C7D5F}" type="pres">
      <dgm:prSet presAssocID="{36593AC9-E85A-41E2-B74F-0E45903A9230}" presName="composite" presStyleCnt="0"/>
      <dgm:spPr/>
    </dgm:pt>
    <dgm:pt modelId="{43522B27-530C-4E5C-8B3F-E95474171D53}" type="pres">
      <dgm:prSet presAssocID="{36593AC9-E85A-41E2-B74F-0E45903A9230}" presName="parTx" presStyleLbl="node1" presStyleIdx="2" presStyleCnt="4">
        <dgm:presLayoutVars>
          <dgm:chMax val="0"/>
          <dgm:chPref val="0"/>
          <dgm:bulletEnabled val="1"/>
        </dgm:presLayoutVars>
      </dgm:prSet>
      <dgm:spPr/>
    </dgm:pt>
    <dgm:pt modelId="{CB1FF774-3EA9-4579-9939-5E69EF9E86BC}" type="pres">
      <dgm:prSet presAssocID="{36593AC9-E85A-41E2-B74F-0E45903A9230}" presName="parSh" presStyleLbl="node1" presStyleIdx="3" presStyleCnt="4"/>
      <dgm:spPr/>
    </dgm:pt>
    <dgm:pt modelId="{A9A4E84C-DAD0-4F4F-AAF1-6AF5AF2464F9}" type="pres">
      <dgm:prSet presAssocID="{36593AC9-E85A-41E2-B74F-0E45903A9230}" presName="desTx" presStyleLbl="fgAcc1" presStyleIdx="3" presStyleCnt="4">
        <dgm:presLayoutVars>
          <dgm:bulletEnabled val="1"/>
        </dgm:presLayoutVars>
      </dgm:prSet>
      <dgm:spPr/>
    </dgm:pt>
  </dgm:ptLst>
  <dgm:cxnLst>
    <dgm:cxn modelId="{39606502-DD7C-4A51-BFA9-BD4448B4C5C1}" type="presOf" srcId="{6F0D9EC4-05B5-493E-B02A-F473BB3F27BC}" destId="{D321ECAD-67B2-4518-836A-7963B715E59F}" srcOrd="1" destOrd="0" presId="urn:microsoft.com/office/officeart/2005/8/layout/process3"/>
    <dgm:cxn modelId="{6B0A2D0B-C753-4A1F-833D-B75E022C8188}" type="presOf" srcId="{E2FD77A3-9E49-4BE3-B6E7-C7A428CBAFDE}" destId="{B6F38D2A-9EFF-47EC-B2A6-8973B121BC4B}" srcOrd="1" destOrd="0" presId="urn:microsoft.com/office/officeart/2005/8/layout/process3"/>
    <dgm:cxn modelId="{3DF45418-81A3-417B-948B-2C4FA3F568F4}" type="presOf" srcId="{D5DAA1F5-BE04-4B42-8BF1-A58EBECDA3A1}" destId="{5B5F4732-6DB7-4FDC-B968-6551A4D138F7}" srcOrd="0" destOrd="0" presId="urn:microsoft.com/office/officeart/2005/8/layout/process3"/>
    <dgm:cxn modelId="{9576EF22-EBC8-46F7-A856-0772797F5A89}" type="presOf" srcId="{D01F791D-91EB-4828-AFF7-5A45EC21F6B4}" destId="{13F4C794-BE78-4BB0-B385-A20413F726D0}" srcOrd="1" destOrd="0" presId="urn:microsoft.com/office/officeart/2005/8/layout/process3"/>
    <dgm:cxn modelId="{01380828-FBE6-47A9-B07B-B19F3D2028B1}" srcId="{6F0D9EC4-05B5-493E-B02A-F473BB3F27BC}" destId="{2628F73E-54AF-4959-91AD-7C95F6A9BEC7}" srcOrd="0" destOrd="0" parTransId="{25B8771E-876A-41D0-BA3E-1B93733DEF20}" sibTransId="{908F58A4-AF9C-4C77-8D6C-464772ECF048}"/>
    <dgm:cxn modelId="{EED66A2A-C6FA-447B-A17E-A4D8A4F3C69C}" srcId="{D01F791D-91EB-4828-AFF7-5A45EC21F6B4}" destId="{FCEEE3E3-1565-4C57-8D45-7BF2B6CAA44B}" srcOrd="1" destOrd="0" parTransId="{1DCD4A74-B1B5-4EC5-B678-CE77FE2ED950}" sibTransId="{B96EB369-4510-45AB-83A0-6DA5B4296433}"/>
    <dgm:cxn modelId="{BC887531-60E4-47B0-85E3-174DD7A8012B}" srcId="{D5DAA1F5-BE04-4B42-8BF1-A58EBECDA3A1}" destId="{36593AC9-E85A-41E2-B74F-0E45903A9230}" srcOrd="3" destOrd="0" parTransId="{44DCCB46-C6AD-4473-8CDF-0169123E54ED}" sibTransId="{BA2A97BB-F167-4F8E-ACC3-04E12A31DAF5}"/>
    <dgm:cxn modelId="{8A655533-1F06-421E-9392-103D0509634E}" type="presOf" srcId="{5CA78953-4BA9-4D45-85B7-EB6A4DDB8DA3}" destId="{F8472887-185C-4C03-B4D7-A1467C3066B3}" srcOrd="0" destOrd="0" presId="urn:microsoft.com/office/officeart/2005/8/layout/process3"/>
    <dgm:cxn modelId="{8A114838-6D92-444A-985C-19B701ECF477}" srcId="{D5DAA1F5-BE04-4B42-8BF1-A58EBECDA3A1}" destId="{7308EB0A-BDB5-4D21-A0E7-5FAF9F4B81B6}" srcOrd="1" destOrd="0" parTransId="{7EA1D602-D5DC-4280-A017-0C9CA956C0AD}" sibTransId="{3D8BD365-F154-4C58-A58B-75BED96D6B06}"/>
    <dgm:cxn modelId="{37619838-FC14-4039-A25C-3CA06ABD7C8E}" type="presOf" srcId="{FCEEE3E3-1565-4C57-8D45-7BF2B6CAA44B}" destId="{3A7E2EF0-067E-4162-8D4D-50A4BCC80CAE}" srcOrd="0" destOrd="1" presId="urn:microsoft.com/office/officeart/2005/8/layout/process3"/>
    <dgm:cxn modelId="{12244C3E-2255-447A-8062-080541FF094F}" type="presOf" srcId="{5CA78953-4BA9-4D45-85B7-EB6A4DDB8DA3}" destId="{E59F8EED-1DB8-4DA7-BAB2-E96426B8F49C}" srcOrd="1" destOrd="0" presId="urn:microsoft.com/office/officeart/2005/8/layout/process3"/>
    <dgm:cxn modelId="{2515B75C-DEE2-4C02-9BFE-08A4CB928074}" type="presOf" srcId="{11D294B7-F010-4A9F-BEB9-94575F00E671}" destId="{A9A4E84C-DAD0-4F4F-AAF1-6AF5AF2464F9}" srcOrd="0" destOrd="0" presId="urn:microsoft.com/office/officeart/2005/8/layout/process3"/>
    <dgm:cxn modelId="{99409961-AFB8-4F8A-B4A2-141C338975C7}" type="presOf" srcId="{8E80E319-F153-4578-9025-7315DACC0F6F}" destId="{3A7E2EF0-067E-4162-8D4D-50A4BCC80CAE}" srcOrd="0" destOrd="0" presId="urn:microsoft.com/office/officeart/2005/8/layout/process3"/>
    <dgm:cxn modelId="{6A8B7B65-5E7E-49EA-AEB8-C01BBE1F04B7}" type="presOf" srcId="{3D8BD365-F154-4C58-A58B-75BED96D6B06}" destId="{B9AEB393-BD71-486C-9F7C-04FE6F8297DE}" srcOrd="1" destOrd="0" presId="urn:microsoft.com/office/officeart/2005/8/layout/process3"/>
    <dgm:cxn modelId="{4D62DA6B-F7BE-44FB-B0BB-4D5C12457934}" srcId="{D01F791D-91EB-4828-AFF7-5A45EC21F6B4}" destId="{8E80E319-F153-4578-9025-7315DACC0F6F}" srcOrd="0" destOrd="0" parTransId="{1EF17C63-D904-4C33-B76B-D507426DA388}" sibTransId="{10E37A0C-12D9-4B53-83EF-B6F53A5087E5}"/>
    <dgm:cxn modelId="{78EC2A52-3914-4784-9214-85EF4B5C05BD}" type="presOf" srcId="{D01F791D-91EB-4828-AFF7-5A45EC21F6B4}" destId="{1CF0563B-311C-416C-85C6-29B8F710D31C}" srcOrd="0" destOrd="0" presId="urn:microsoft.com/office/officeart/2005/8/layout/process3"/>
    <dgm:cxn modelId="{BC633E55-C24D-4AC8-B1DC-4AFB03CB14C6}" type="presOf" srcId="{36593AC9-E85A-41E2-B74F-0E45903A9230}" destId="{CB1FF774-3EA9-4579-9939-5E69EF9E86BC}" srcOrd="1" destOrd="0" presId="urn:microsoft.com/office/officeart/2005/8/layout/process3"/>
    <dgm:cxn modelId="{97F27D55-F028-4C2D-A181-EAA726B488D5}" srcId="{36593AC9-E85A-41E2-B74F-0E45903A9230}" destId="{11D294B7-F010-4A9F-BEB9-94575F00E671}" srcOrd="0" destOrd="0" parTransId="{C376854E-59D5-4343-846B-5AB17FB53343}" sibTransId="{769A4861-6C21-453A-B196-0B4136A5C677}"/>
    <dgm:cxn modelId="{EC622C59-59C0-4DF3-8C38-326A02E112CF}" type="presOf" srcId="{3D8BD365-F154-4C58-A58B-75BED96D6B06}" destId="{D162CA33-99FA-40CD-AF48-791A4FAD7237}" srcOrd="0" destOrd="0" presId="urn:microsoft.com/office/officeart/2005/8/layout/process3"/>
    <dgm:cxn modelId="{BC53FF9E-3D35-4018-96D8-8B3225D0439D}" srcId="{D5DAA1F5-BE04-4B42-8BF1-A58EBECDA3A1}" destId="{D01F791D-91EB-4828-AFF7-5A45EC21F6B4}" srcOrd="2" destOrd="0" parTransId="{C5728E9C-9E0E-4791-8C98-499CD51DDE22}" sibTransId="{E2FD77A3-9E49-4BE3-B6E7-C7A428CBAFDE}"/>
    <dgm:cxn modelId="{0C26DFB7-D2E0-4241-A79B-0769FF2C391E}" srcId="{7308EB0A-BDB5-4D21-A0E7-5FAF9F4B81B6}" destId="{C2FC4DA1-EAEA-4501-9C7A-5AAFD18AB15C}" srcOrd="0" destOrd="0" parTransId="{0800E31E-145C-4C44-8D1B-EBDCBC80F6AE}" sibTransId="{8F10A9CC-E8FB-468F-8A3C-F67CE87CC3C0}"/>
    <dgm:cxn modelId="{25B1D9BA-1810-4774-96EE-E30F74FF1690}" srcId="{D5DAA1F5-BE04-4B42-8BF1-A58EBECDA3A1}" destId="{6F0D9EC4-05B5-493E-B02A-F473BB3F27BC}" srcOrd="0" destOrd="0" parTransId="{CC85C9A3-C0B7-49CE-A687-53C67255ED57}" sibTransId="{5CA78953-4BA9-4D45-85B7-EB6A4DDB8DA3}"/>
    <dgm:cxn modelId="{CF989ABC-FB59-4B34-9AE3-28A57FB61100}" type="presOf" srcId="{7308EB0A-BDB5-4D21-A0E7-5FAF9F4B81B6}" destId="{0C7938A4-B2A7-47DB-BB61-DC01F92B95FE}" srcOrd="1" destOrd="0" presId="urn:microsoft.com/office/officeart/2005/8/layout/process3"/>
    <dgm:cxn modelId="{D5B0B6C3-5422-4816-BC39-289CF18C83F4}" type="presOf" srcId="{7308EB0A-BDB5-4D21-A0E7-5FAF9F4B81B6}" destId="{B4D8B52F-DE73-4C55-B0CC-E270AA192FF0}" srcOrd="0" destOrd="0" presId="urn:microsoft.com/office/officeart/2005/8/layout/process3"/>
    <dgm:cxn modelId="{BB672ACF-FD65-48BA-9939-D43B3910FAF2}" type="presOf" srcId="{2628F73E-54AF-4959-91AD-7C95F6A9BEC7}" destId="{49CFCE0E-0C5D-427E-95B6-3A7D1D1F0CC5}" srcOrd="0" destOrd="0" presId="urn:microsoft.com/office/officeart/2005/8/layout/process3"/>
    <dgm:cxn modelId="{0E52D1D5-89A8-4737-B047-568BF0534578}" srcId="{7308EB0A-BDB5-4D21-A0E7-5FAF9F4B81B6}" destId="{40EB3193-B091-4F09-B237-EF47CD093EE8}" srcOrd="1" destOrd="0" parTransId="{3ED5AD9D-F314-4507-BBD9-0270AEAF3D24}" sibTransId="{4491AD30-47D3-4959-9A1A-9B94CADEC1EC}"/>
    <dgm:cxn modelId="{D14A66D7-8D0E-47CF-AF1F-23DAF716798D}" type="presOf" srcId="{40EB3193-B091-4F09-B237-EF47CD093EE8}" destId="{CFC63157-3ECE-4EB9-897C-EC0CB266762E}" srcOrd="0" destOrd="1" presId="urn:microsoft.com/office/officeart/2005/8/layout/process3"/>
    <dgm:cxn modelId="{686A0CE4-F46C-4059-BB54-9C03C2E2C368}" type="presOf" srcId="{36593AC9-E85A-41E2-B74F-0E45903A9230}" destId="{43522B27-530C-4E5C-8B3F-E95474171D53}" srcOrd="0" destOrd="0" presId="urn:microsoft.com/office/officeart/2005/8/layout/process3"/>
    <dgm:cxn modelId="{CBC82EE8-7638-4E1A-B542-AD34A69F64B3}" type="presOf" srcId="{C2FC4DA1-EAEA-4501-9C7A-5AAFD18AB15C}" destId="{CFC63157-3ECE-4EB9-897C-EC0CB266762E}" srcOrd="0" destOrd="0" presId="urn:microsoft.com/office/officeart/2005/8/layout/process3"/>
    <dgm:cxn modelId="{8ED5A4F8-160D-4445-A764-8DD63188F87B}" type="presOf" srcId="{6F0D9EC4-05B5-493E-B02A-F473BB3F27BC}" destId="{051F8030-099F-4980-B1CA-CD19FD9CFFAF}" srcOrd="0" destOrd="0" presId="urn:microsoft.com/office/officeart/2005/8/layout/process3"/>
    <dgm:cxn modelId="{565106FF-B36E-4AB5-AE3C-AF7B3A88EF1C}" type="presOf" srcId="{E2FD77A3-9E49-4BE3-B6E7-C7A428CBAFDE}" destId="{DEEB1C85-0231-4133-A9C8-00E6CA5A2D9F}" srcOrd="0" destOrd="0" presId="urn:microsoft.com/office/officeart/2005/8/layout/process3"/>
    <dgm:cxn modelId="{F4296F2E-975F-4594-BB6A-75913E115498}" type="presParOf" srcId="{5B5F4732-6DB7-4FDC-B968-6551A4D138F7}" destId="{19BB5C56-8DDB-4102-9F1E-A318F66528C2}" srcOrd="0" destOrd="0" presId="urn:microsoft.com/office/officeart/2005/8/layout/process3"/>
    <dgm:cxn modelId="{38CFD878-F2ED-4B5D-85C1-7BD1D6BC4720}" type="presParOf" srcId="{19BB5C56-8DDB-4102-9F1E-A318F66528C2}" destId="{051F8030-099F-4980-B1CA-CD19FD9CFFAF}" srcOrd="0" destOrd="0" presId="urn:microsoft.com/office/officeart/2005/8/layout/process3"/>
    <dgm:cxn modelId="{1F1B6145-76DB-4519-8BEC-EB8266D3D55B}" type="presParOf" srcId="{19BB5C56-8DDB-4102-9F1E-A318F66528C2}" destId="{D321ECAD-67B2-4518-836A-7963B715E59F}" srcOrd="1" destOrd="0" presId="urn:microsoft.com/office/officeart/2005/8/layout/process3"/>
    <dgm:cxn modelId="{A3C00F2D-23C8-4287-BD5A-1F492637B326}" type="presParOf" srcId="{19BB5C56-8DDB-4102-9F1E-A318F66528C2}" destId="{49CFCE0E-0C5D-427E-95B6-3A7D1D1F0CC5}" srcOrd="2" destOrd="0" presId="urn:microsoft.com/office/officeart/2005/8/layout/process3"/>
    <dgm:cxn modelId="{A80DE89F-FE70-4F00-A501-5AA80206F4E3}" type="presParOf" srcId="{5B5F4732-6DB7-4FDC-B968-6551A4D138F7}" destId="{F8472887-185C-4C03-B4D7-A1467C3066B3}" srcOrd="1" destOrd="0" presId="urn:microsoft.com/office/officeart/2005/8/layout/process3"/>
    <dgm:cxn modelId="{DBBE8A96-CF13-493C-BC56-8CF9948E9EF3}" type="presParOf" srcId="{F8472887-185C-4C03-B4D7-A1467C3066B3}" destId="{E59F8EED-1DB8-4DA7-BAB2-E96426B8F49C}" srcOrd="0" destOrd="0" presId="urn:microsoft.com/office/officeart/2005/8/layout/process3"/>
    <dgm:cxn modelId="{ADEC943D-7948-4D7A-9A4F-5282E2AA836B}" type="presParOf" srcId="{5B5F4732-6DB7-4FDC-B968-6551A4D138F7}" destId="{2FDD12FB-F415-4890-8658-B445257FB10A}" srcOrd="2" destOrd="0" presId="urn:microsoft.com/office/officeart/2005/8/layout/process3"/>
    <dgm:cxn modelId="{AFB62178-EB5A-4055-AA63-638044E06F44}" type="presParOf" srcId="{2FDD12FB-F415-4890-8658-B445257FB10A}" destId="{B4D8B52F-DE73-4C55-B0CC-E270AA192FF0}" srcOrd="0" destOrd="0" presId="urn:microsoft.com/office/officeart/2005/8/layout/process3"/>
    <dgm:cxn modelId="{1DAD826A-A02D-4D54-8E81-B134041D5A19}" type="presParOf" srcId="{2FDD12FB-F415-4890-8658-B445257FB10A}" destId="{0C7938A4-B2A7-47DB-BB61-DC01F92B95FE}" srcOrd="1" destOrd="0" presId="urn:microsoft.com/office/officeart/2005/8/layout/process3"/>
    <dgm:cxn modelId="{B94D79BD-5750-44AA-A62A-98E7E17ABE96}" type="presParOf" srcId="{2FDD12FB-F415-4890-8658-B445257FB10A}" destId="{CFC63157-3ECE-4EB9-897C-EC0CB266762E}" srcOrd="2" destOrd="0" presId="urn:microsoft.com/office/officeart/2005/8/layout/process3"/>
    <dgm:cxn modelId="{5BB4D9E8-F290-4D7F-992F-ADEF9B1BA2BA}" type="presParOf" srcId="{5B5F4732-6DB7-4FDC-B968-6551A4D138F7}" destId="{D162CA33-99FA-40CD-AF48-791A4FAD7237}" srcOrd="3" destOrd="0" presId="urn:microsoft.com/office/officeart/2005/8/layout/process3"/>
    <dgm:cxn modelId="{B79EB3BB-9BD6-4D09-BE40-C1173DD8D912}" type="presParOf" srcId="{D162CA33-99FA-40CD-AF48-791A4FAD7237}" destId="{B9AEB393-BD71-486C-9F7C-04FE6F8297DE}" srcOrd="0" destOrd="0" presId="urn:microsoft.com/office/officeart/2005/8/layout/process3"/>
    <dgm:cxn modelId="{B5927E47-67FB-4063-9ADD-A0818766E745}" type="presParOf" srcId="{5B5F4732-6DB7-4FDC-B968-6551A4D138F7}" destId="{C490348D-03E6-420E-89D1-7C25638FD09D}" srcOrd="4" destOrd="0" presId="urn:microsoft.com/office/officeart/2005/8/layout/process3"/>
    <dgm:cxn modelId="{F105CECE-3E38-415B-BF8C-5BA6BDEF677E}" type="presParOf" srcId="{C490348D-03E6-420E-89D1-7C25638FD09D}" destId="{1CF0563B-311C-416C-85C6-29B8F710D31C}" srcOrd="0" destOrd="0" presId="urn:microsoft.com/office/officeart/2005/8/layout/process3"/>
    <dgm:cxn modelId="{8DDA4F8A-FB72-4C5D-B895-07BD809CD7DD}" type="presParOf" srcId="{C490348D-03E6-420E-89D1-7C25638FD09D}" destId="{13F4C794-BE78-4BB0-B385-A20413F726D0}" srcOrd="1" destOrd="0" presId="urn:microsoft.com/office/officeart/2005/8/layout/process3"/>
    <dgm:cxn modelId="{ABF16BBB-69E3-4181-BD21-15003207FB29}" type="presParOf" srcId="{C490348D-03E6-420E-89D1-7C25638FD09D}" destId="{3A7E2EF0-067E-4162-8D4D-50A4BCC80CAE}" srcOrd="2" destOrd="0" presId="urn:microsoft.com/office/officeart/2005/8/layout/process3"/>
    <dgm:cxn modelId="{7DA6CCDC-8E9F-41D1-B5DC-05D6CCF82954}" type="presParOf" srcId="{5B5F4732-6DB7-4FDC-B968-6551A4D138F7}" destId="{DEEB1C85-0231-4133-A9C8-00E6CA5A2D9F}" srcOrd="5" destOrd="0" presId="urn:microsoft.com/office/officeart/2005/8/layout/process3"/>
    <dgm:cxn modelId="{B7C55FBB-8061-42C4-AD94-93CC6C32022A}" type="presParOf" srcId="{DEEB1C85-0231-4133-A9C8-00E6CA5A2D9F}" destId="{B6F38D2A-9EFF-47EC-B2A6-8973B121BC4B}" srcOrd="0" destOrd="0" presId="urn:microsoft.com/office/officeart/2005/8/layout/process3"/>
    <dgm:cxn modelId="{6AED6060-C769-4A6A-BC1B-323C0592A63D}" type="presParOf" srcId="{5B5F4732-6DB7-4FDC-B968-6551A4D138F7}" destId="{A0307D35-BF77-4088-9513-1EF4974C7D5F}" srcOrd="6" destOrd="0" presId="urn:microsoft.com/office/officeart/2005/8/layout/process3"/>
    <dgm:cxn modelId="{F784CBC9-5D58-46ED-8DCF-61A00CD44AF3}" type="presParOf" srcId="{A0307D35-BF77-4088-9513-1EF4974C7D5F}" destId="{43522B27-530C-4E5C-8B3F-E95474171D53}" srcOrd="0" destOrd="0" presId="urn:microsoft.com/office/officeart/2005/8/layout/process3"/>
    <dgm:cxn modelId="{BB6E3898-3F41-4DD4-ABD4-9FA24A4045AF}" type="presParOf" srcId="{A0307D35-BF77-4088-9513-1EF4974C7D5F}" destId="{CB1FF774-3EA9-4579-9939-5E69EF9E86BC}" srcOrd="1" destOrd="0" presId="urn:microsoft.com/office/officeart/2005/8/layout/process3"/>
    <dgm:cxn modelId="{AF52C485-2A70-46C2-B938-A0A27ADFEE39}" type="presParOf" srcId="{A0307D35-BF77-4088-9513-1EF4974C7D5F}" destId="{A9A4E84C-DAD0-4F4F-AAF1-6AF5AF2464F9}"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5DAA1F5-BE04-4B42-8BF1-A58EBECDA3A1}"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6F0D9EC4-05B5-493E-B02A-F473BB3F27BC}">
      <dgm:prSet phldrT="[Text]"/>
      <dgm:spPr/>
      <dgm:t>
        <a:bodyPr/>
        <a:lstStyle/>
        <a:p>
          <a:r>
            <a:rPr lang="en-US" dirty="0"/>
            <a:t>Jul – Dec 2024</a:t>
          </a:r>
        </a:p>
      </dgm:t>
    </dgm:pt>
    <dgm:pt modelId="{CC85C9A3-C0B7-49CE-A687-53C67255ED57}" type="parTrans" cxnId="{25B1D9BA-1810-4774-96EE-E30F74FF1690}">
      <dgm:prSet/>
      <dgm:spPr/>
      <dgm:t>
        <a:bodyPr/>
        <a:lstStyle/>
        <a:p>
          <a:endParaRPr lang="en-US"/>
        </a:p>
      </dgm:t>
    </dgm:pt>
    <dgm:pt modelId="{5CA78953-4BA9-4D45-85B7-EB6A4DDB8DA3}" type="sibTrans" cxnId="{25B1D9BA-1810-4774-96EE-E30F74FF1690}">
      <dgm:prSet/>
      <dgm:spPr/>
      <dgm:t>
        <a:bodyPr/>
        <a:lstStyle/>
        <a:p>
          <a:endParaRPr lang="en-US"/>
        </a:p>
      </dgm:t>
    </dgm:pt>
    <dgm:pt modelId="{2628F73E-54AF-4959-91AD-7C95F6A9BEC7}">
      <dgm:prSet phldrT="[Text]"/>
      <dgm:spPr/>
      <dgm:t>
        <a:bodyPr/>
        <a:lstStyle/>
        <a:p>
          <a:r>
            <a:rPr lang="en-US" dirty="0"/>
            <a:t>Study Planning and Permitting</a:t>
          </a:r>
        </a:p>
      </dgm:t>
    </dgm:pt>
    <dgm:pt modelId="{25B8771E-876A-41D0-BA3E-1B93733DEF20}" type="parTrans" cxnId="{01380828-FBE6-47A9-B07B-B19F3D2028B1}">
      <dgm:prSet/>
      <dgm:spPr/>
      <dgm:t>
        <a:bodyPr/>
        <a:lstStyle/>
        <a:p>
          <a:endParaRPr lang="en-US"/>
        </a:p>
      </dgm:t>
    </dgm:pt>
    <dgm:pt modelId="{908F58A4-AF9C-4C77-8D6C-464772ECF048}" type="sibTrans" cxnId="{01380828-FBE6-47A9-B07B-B19F3D2028B1}">
      <dgm:prSet/>
      <dgm:spPr/>
      <dgm:t>
        <a:bodyPr/>
        <a:lstStyle/>
        <a:p>
          <a:endParaRPr lang="en-US"/>
        </a:p>
      </dgm:t>
    </dgm:pt>
    <dgm:pt modelId="{7308EB0A-BDB5-4D21-A0E7-5FAF9F4B81B6}">
      <dgm:prSet phldrT="[Text]"/>
      <dgm:spPr/>
      <dgm:t>
        <a:bodyPr/>
        <a:lstStyle/>
        <a:p>
          <a:r>
            <a:rPr lang="en-US" dirty="0"/>
            <a:t>Jan 1, 2025</a:t>
          </a:r>
        </a:p>
      </dgm:t>
    </dgm:pt>
    <dgm:pt modelId="{7EA1D602-D5DC-4280-A017-0C9CA956C0AD}" type="parTrans" cxnId="{8A114838-6D92-444A-985C-19B701ECF477}">
      <dgm:prSet/>
      <dgm:spPr/>
      <dgm:t>
        <a:bodyPr/>
        <a:lstStyle/>
        <a:p>
          <a:endParaRPr lang="en-US"/>
        </a:p>
      </dgm:t>
    </dgm:pt>
    <dgm:pt modelId="{3D8BD365-F154-4C58-A58B-75BED96D6B06}" type="sibTrans" cxnId="{8A114838-6D92-444A-985C-19B701ECF477}">
      <dgm:prSet/>
      <dgm:spPr/>
      <dgm:t>
        <a:bodyPr/>
        <a:lstStyle/>
        <a:p>
          <a:endParaRPr lang="en-US"/>
        </a:p>
      </dgm:t>
    </dgm:pt>
    <dgm:pt modelId="{C2FC4DA1-EAEA-4501-9C7A-5AAFD18AB15C}">
      <dgm:prSet phldrT="[Text]"/>
      <dgm:spPr/>
      <dgm:t>
        <a:bodyPr/>
        <a:lstStyle/>
        <a:p>
          <a:r>
            <a:rPr lang="en-US" dirty="0"/>
            <a:t>Two RSTs Installed at Rocky Rest Campground</a:t>
          </a:r>
        </a:p>
      </dgm:t>
    </dgm:pt>
    <dgm:pt modelId="{0800E31E-145C-4C44-8D1B-EBDCBC80F6AE}" type="parTrans" cxnId="{0C26DFB7-D2E0-4241-A79B-0769FF2C391E}">
      <dgm:prSet/>
      <dgm:spPr/>
      <dgm:t>
        <a:bodyPr/>
        <a:lstStyle/>
        <a:p>
          <a:endParaRPr lang="en-US"/>
        </a:p>
      </dgm:t>
    </dgm:pt>
    <dgm:pt modelId="{8F10A9CC-E8FB-468F-8A3C-F67CE87CC3C0}" type="sibTrans" cxnId="{0C26DFB7-D2E0-4241-A79B-0769FF2C391E}">
      <dgm:prSet/>
      <dgm:spPr/>
      <dgm:t>
        <a:bodyPr/>
        <a:lstStyle/>
        <a:p>
          <a:endParaRPr lang="en-US"/>
        </a:p>
      </dgm:t>
    </dgm:pt>
    <dgm:pt modelId="{D01F791D-91EB-4828-AFF7-5A45EC21F6B4}">
      <dgm:prSet phldrT="[Text]"/>
      <dgm:spPr/>
      <dgm:t>
        <a:bodyPr/>
        <a:lstStyle/>
        <a:p>
          <a:r>
            <a:rPr lang="en-US" dirty="0"/>
            <a:t>May 2025</a:t>
          </a:r>
        </a:p>
      </dgm:t>
    </dgm:pt>
    <dgm:pt modelId="{C5728E9C-9E0E-4791-8C98-499CD51DDE22}" type="parTrans" cxnId="{BC53FF9E-3D35-4018-96D8-8B3225D0439D}">
      <dgm:prSet/>
      <dgm:spPr/>
      <dgm:t>
        <a:bodyPr/>
        <a:lstStyle/>
        <a:p>
          <a:endParaRPr lang="en-US"/>
        </a:p>
      </dgm:t>
    </dgm:pt>
    <dgm:pt modelId="{E2FD77A3-9E49-4BE3-B6E7-C7A428CBAFDE}" type="sibTrans" cxnId="{BC53FF9E-3D35-4018-96D8-8B3225D0439D}">
      <dgm:prSet/>
      <dgm:spPr/>
      <dgm:t>
        <a:bodyPr/>
        <a:lstStyle/>
        <a:p>
          <a:endParaRPr lang="en-US"/>
        </a:p>
      </dgm:t>
    </dgm:pt>
    <dgm:pt modelId="{8E80E319-F153-4578-9025-7315DACC0F6F}">
      <dgm:prSet phldrT="[Text]"/>
      <dgm:spPr/>
      <dgm:t>
        <a:bodyPr/>
        <a:lstStyle/>
        <a:p>
          <a:r>
            <a:rPr lang="en-US" dirty="0"/>
            <a:t>One RST Removed by May 1</a:t>
          </a:r>
        </a:p>
      </dgm:t>
    </dgm:pt>
    <dgm:pt modelId="{1EF17C63-D904-4C33-B76B-D507426DA388}" type="parTrans" cxnId="{4D62DA6B-F7BE-44FB-B0BB-4D5C12457934}">
      <dgm:prSet/>
      <dgm:spPr/>
      <dgm:t>
        <a:bodyPr/>
        <a:lstStyle/>
        <a:p>
          <a:endParaRPr lang="en-US"/>
        </a:p>
      </dgm:t>
    </dgm:pt>
    <dgm:pt modelId="{10E37A0C-12D9-4B53-83EF-B6F53A5087E5}" type="sibTrans" cxnId="{4D62DA6B-F7BE-44FB-B0BB-4D5C12457934}">
      <dgm:prSet/>
      <dgm:spPr/>
      <dgm:t>
        <a:bodyPr/>
        <a:lstStyle/>
        <a:p>
          <a:endParaRPr lang="en-US"/>
        </a:p>
      </dgm:t>
    </dgm:pt>
    <dgm:pt modelId="{FCEEE3E3-1565-4C57-8D45-7BF2B6CAA44B}">
      <dgm:prSet phldrT="[Text]"/>
      <dgm:spPr/>
      <dgm:t>
        <a:bodyPr/>
        <a:lstStyle/>
        <a:p>
          <a:r>
            <a:rPr lang="en-US" dirty="0"/>
            <a:t>Second RST Removed by May 31</a:t>
          </a:r>
        </a:p>
      </dgm:t>
    </dgm:pt>
    <dgm:pt modelId="{1DCD4A74-B1B5-4EC5-B678-CE77FE2ED950}" type="parTrans" cxnId="{EED66A2A-C6FA-447B-A17E-A4D8A4F3C69C}">
      <dgm:prSet/>
      <dgm:spPr/>
      <dgm:t>
        <a:bodyPr/>
        <a:lstStyle/>
        <a:p>
          <a:endParaRPr lang="en-US"/>
        </a:p>
      </dgm:t>
    </dgm:pt>
    <dgm:pt modelId="{B96EB369-4510-45AB-83A0-6DA5B4296433}" type="sibTrans" cxnId="{EED66A2A-C6FA-447B-A17E-A4D8A4F3C69C}">
      <dgm:prSet/>
      <dgm:spPr/>
      <dgm:t>
        <a:bodyPr/>
        <a:lstStyle/>
        <a:p>
          <a:endParaRPr lang="en-US"/>
        </a:p>
      </dgm:t>
    </dgm:pt>
    <dgm:pt modelId="{B41AA95C-1C24-4A16-97D2-CEA1B1D886DB}">
      <dgm:prSet phldrT="[Text]"/>
      <dgm:spPr/>
      <dgm:t>
        <a:bodyPr/>
        <a:lstStyle/>
        <a:p>
          <a:r>
            <a:rPr lang="en-US" dirty="0"/>
            <a:t>Start of Daily RST Monitoring and Juvenile Transport</a:t>
          </a:r>
        </a:p>
      </dgm:t>
    </dgm:pt>
    <dgm:pt modelId="{2AD69D00-3B55-4FDE-BCC2-A8CF02BF0CAC}" type="parTrans" cxnId="{741C544A-13FF-4877-94F5-5BF643C4F248}">
      <dgm:prSet/>
      <dgm:spPr/>
      <dgm:t>
        <a:bodyPr/>
        <a:lstStyle/>
        <a:p>
          <a:endParaRPr lang="en-US"/>
        </a:p>
      </dgm:t>
    </dgm:pt>
    <dgm:pt modelId="{F4FB2527-BAC0-4DF6-8E69-722491768332}" type="sibTrans" cxnId="{741C544A-13FF-4877-94F5-5BF643C4F248}">
      <dgm:prSet/>
      <dgm:spPr/>
      <dgm:t>
        <a:bodyPr/>
        <a:lstStyle/>
        <a:p>
          <a:endParaRPr lang="en-US"/>
        </a:p>
      </dgm:t>
    </dgm:pt>
    <dgm:pt modelId="{FDD82BC8-98B0-4846-8A9F-7F846DE9FE5B}">
      <dgm:prSet phldrT="[Text]"/>
      <dgm:spPr/>
      <dgm:t>
        <a:bodyPr/>
        <a:lstStyle/>
        <a:p>
          <a:r>
            <a:rPr lang="en-US" dirty="0"/>
            <a:t>End of RST Monitoring</a:t>
          </a:r>
        </a:p>
      </dgm:t>
    </dgm:pt>
    <dgm:pt modelId="{B01D6EA8-AEDE-4FF0-8A75-CF6188907E4E}" type="parTrans" cxnId="{AF3CCD7C-A37F-4990-9483-EB965897F87F}">
      <dgm:prSet/>
      <dgm:spPr/>
      <dgm:t>
        <a:bodyPr/>
        <a:lstStyle/>
        <a:p>
          <a:endParaRPr lang="en-US"/>
        </a:p>
      </dgm:t>
    </dgm:pt>
    <dgm:pt modelId="{6995A1D4-34F6-4BCC-B7CE-E691F474143E}" type="sibTrans" cxnId="{AF3CCD7C-A37F-4990-9483-EB965897F87F}">
      <dgm:prSet/>
      <dgm:spPr/>
      <dgm:t>
        <a:bodyPr/>
        <a:lstStyle/>
        <a:p>
          <a:endParaRPr lang="en-US"/>
        </a:p>
      </dgm:t>
    </dgm:pt>
    <dgm:pt modelId="{18F2B7BF-E336-49B9-B9CE-CFEE81E6AC51}">
      <dgm:prSet/>
      <dgm:spPr/>
      <dgm:t>
        <a:bodyPr/>
        <a:lstStyle/>
        <a:p>
          <a:r>
            <a:rPr lang="en-US" dirty="0"/>
            <a:t>May - Sept 2025</a:t>
          </a:r>
        </a:p>
      </dgm:t>
    </dgm:pt>
    <dgm:pt modelId="{E2ECA1C4-6B9E-4DB6-938A-FEBF0B1A2C05}" type="parTrans" cxnId="{DF06AD33-8162-437F-89A4-2577717FAC59}">
      <dgm:prSet/>
      <dgm:spPr/>
      <dgm:t>
        <a:bodyPr/>
        <a:lstStyle/>
        <a:p>
          <a:endParaRPr lang="en-US"/>
        </a:p>
      </dgm:t>
    </dgm:pt>
    <dgm:pt modelId="{060212E3-D73F-4285-A9CA-A54DDCB9DEC6}" type="sibTrans" cxnId="{DF06AD33-8162-437F-89A4-2577717FAC59}">
      <dgm:prSet/>
      <dgm:spPr/>
      <dgm:t>
        <a:bodyPr/>
        <a:lstStyle/>
        <a:p>
          <a:endParaRPr lang="en-US"/>
        </a:p>
      </dgm:t>
    </dgm:pt>
    <dgm:pt modelId="{A69FE256-362C-4836-92AD-FBD5D7430888}">
      <dgm:prSet/>
      <dgm:spPr/>
      <dgm:t>
        <a:bodyPr/>
        <a:lstStyle/>
        <a:p>
          <a:r>
            <a:rPr lang="en-US" dirty="0"/>
            <a:t>Analyze and Report Findings</a:t>
          </a:r>
        </a:p>
      </dgm:t>
    </dgm:pt>
    <dgm:pt modelId="{7AC19A1E-84A6-4896-BD0B-E344288A2B83}" type="parTrans" cxnId="{87A27A8C-ACF0-4D3A-A6F6-2620C9567320}">
      <dgm:prSet/>
      <dgm:spPr/>
      <dgm:t>
        <a:bodyPr/>
        <a:lstStyle/>
        <a:p>
          <a:endParaRPr lang="en-US"/>
        </a:p>
      </dgm:t>
    </dgm:pt>
    <dgm:pt modelId="{A838399D-B7F2-4348-86F3-3CCB9EF94F5D}" type="sibTrans" cxnId="{87A27A8C-ACF0-4D3A-A6F6-2620C9567320}">
      <dgm:prSet/>
      <dgm:spPr/>
      <dgm:t>
        <a:bodyPr/>
        <a:lstStyle/>
        <a:p>
          <a:endParaRPr lang="en-US"/>
        </a:p>
      </dgm:t>
    </dgm:pt>
    <dgm:pt modelId="{5B5F4732-6DB7-4FDC-B968-6551A4D138F7}" type="pres">
      <dgm:prSet presAssocID="{D5DAA1F5-BE04-4B42-8BF1-A58EBECDA3A1}" presName="linearFlow" presStyleCnt="0">
        <dgm:presLayoutVars>
          <dgm:dir/>
          <dgm:animLvl val="lvl"/>
          <dgm:resizeHandles val="exact"/>
        </dgm:presLayoutVars>
      </dgm:prSet>
      <dgm:spPr/>
    </dgm:pt>
    <dgm:pt modelId="{19BB5C56-8DDB-4102-9F1E-A318F66528C2}" type="pres">
      <dgm:prSet presAssocID="{6F0D9EC4-05B5-493E-B02A-F473BB3F27BC}" presName="composite" presStyleCnt="0"/>
      <dgm:spPr/>
    </dgm:pt>
    <dgm:pt modelId="{051F8030-099F-4980-B1CA-CD19FD9CFFAF}" type="pres">
      <dgm:prSet presAssocID="{6F0D9EC4-05B5-493E-B02A-F473BB3F27BC}" presName="parTx" presStyleLbl="node1" presStyleIdx="0" presStyleCnt="4">
        <dgm:presLayoutVars>
          <dgm:chMax val="0"/>
          <dgm:chPref val="0"/>
          <dgm:bulletEnabled val="1"/>
        </dgm:presLayoutVars>
      </dgm:prSet>
      <dgm:spPr/>
    </dgm:pt>
    <dgm:pt modelId="{D321ECAD-67B2-4518-836A-7963B715E59F}" type="pres">
      <dgm:prSet presAssocID="{6F0D9EC4-05B5-493E-B02A-F473BB3F27BC}" presName="parSh" presStyleLbl="node1" presStyleIdx="0" presStyleCnt="4"/>
      <dgm:spPr/>
    </dgm:pt>
    <dgm:pt modelId="{49CFCE0E-0C5D-427E-95B6-3A7D1D1F0CC5}" type="pres">
      <dgm:prSet presAssocID="{6F0D9EC4-05B5-493E-B02A-F473BB3F27BC}" presName="desTx" presStyleLbl="fgAcc1" presStyleIdx="0" presStyleCnt="4">
        <dgm:presLayoutVars>
          <dgm:bulletEnabled val="1"/>
        </dgm:presLayoutVars>
      </dgm:prSet>
      <dgm:spPr/>
    </dgm:pt>
    <dgm:pt modelId="{F8472887-185C-4C03-B4D7-A1467C3066B3}" type="pres">
      <dgm:prSet presAssocID="{5CA78953-4BA9-4D45-85B7-EB6A4DDB8DA3}" presName="sibTrans" presStyleLbl="sibTrans2D1" presStyleIdx="0" presStyleCnt="3"/>
      <dgm:spPr/>
    </dgm:pt>
    <dgm:pt modelId="{E59F8EED-1DB8-4DA7-BAB2-E96426B8F49C}" type="pres">
      <dgm:prSet presAssocID="{5CA78953-4BA9-4D45-85B7-EB6A4DDB8DA3}" presName="connTx" presStyleLbl="sibTrans2D1" presStyleIdx="0" presStyleCnt="3"/>
      <dgm:spPr/>
    </dgm:pt>
    <dgm:pt modelId="{2FDD12FB-F415-4890-8658-B445257FB10A}" type="pres">
      <dgm:prSet presAssocID="{7308EB0A-BDB5-4D21-A0E7-5FAF9F4B81B6}" presName="composite" presStyleCnt="0"/>
      <dgm:spPr/>
    </dgm:pt>
    <dgm:pt modelId="{B4D8B52F-DE73-4C55-B0CC-E270AA192FF0}" type="pres">
      <dgm:prSet presAssocID="{7308EB0A-BDB5-4D21-A0E7-5FAF9F4B81B6}" presName="parTx" presStyleLbl="node1" presStyleIdx="0" presStyleCnt="4">
        <dgm:presLayoutVars>
          <dgm:chMax val="0"/>
          <dgm:chPref val="0"/>
          <dgm:bulletEnabled val="1"/>
        </dgm:presLayoutVars>
      </dgm:prSet>
      <dgm:spPr/>
    </dgm:pt>
    <dgm:pt modelId="{0C7938A4-B2A7-47DB-BB61-DC01F92B95FE}" type="pres">
      <dgm:prSet presAssocID="{7308EB0A-BDB5-4D21-A0E7-5FAF9F4B81B6}" presName="parSh" presStyleLbl="node1" presStyleIdx="1" presStyleCnt="4"/>
      <dgm:spPr/>
    </dgm:pt>
    <dgm:pt modelId="{CFC63157-3ECE-4EB9-897C-EC0CB266762E}" type="pres">
      <dgm:prSet presAssocID="{7308EB0A-BDB5-4D21-A0E7-5FAF9F4B81B6}" presName="desTx" presStyleLbl="fgAcc1" presStyleIdx="1" presStyleCnt="4">
        <dgm:presLayoutVars>
          <dgm:bulletEnabled val="1"/>
        </dgm:presLayoutVars>
      </dgm:prSet>
      <dgm:spPr/>
    </dgm:pt>
    <dgm:pt modelId="{D162CA33-99FA-40CD-AF48-791A4FAD7237}" type="pres">
      <dgm:prSet presAssocID="{3D8BD365-F154-4C58-A58B-75BED96D6B06}" presName="sibTrans" presStyleLbl="sibTrans2D1" presStyleIdx="1" presStyleCnt="3"/>
      <dgm:spPr/>
    </dgm:pt>
    <dgm:pt modelId="{B9AEB393-BD71-486C-9F7C-04FE6F8297DE}" type="pres">
      <dgm:prSet presAssocID="{3D8BD365-F154-4C58-A58B-75BED96D6B06}" presName="connTx" presStyleLbl="sibTrans2D1" presStyleIdx="1" presStyleCnt="3"/>
      <dgm:spPr/>
    </dgm:pt>
    <dgm:pt modelId="{C490348D-03E6-420E-89D1-7C25638FD09D}" type="pres">
      <dgm:prSet presAssocID="{D01F791D-91EB-4828-AFF7-5A45EC21F6B4}" presName="composite" presStyleCnt="0"/>
      <dgm:spPr/>
    </dgm:pt>
    <dgm:pt modelId="{1CF0563B-311C-416C-85C6-29B8F710D31C}" type="pres">
      <dgm:prSet presAssocID="{D01F791D-91EB-4828-AFF7-5A45EC21F6B4}" presName="parTx" presStyleLbl="node1" presStyleIdx="1" presStyleCnt="4">
        <dgm:presLayoutVars>
          <dgm:chMax val="0"/>
          <dgm:chPref val="0"/>
          <dgm:bulletEnabled val="1"/>
        </dgm:presLayoutVars>
      </dgm:prSet>
      <dgm:spPr/>
    </dgm:pt>
    <dgm:pt modelId="{13F4C794-BE78-4BB0-B385-A20413F726D0}" type="pres">
      <dgm:prSet presAssocID="{D01F791D-91EB-4828-AFF7-5A45EC21F6B4}" presName="parSh" presStyleLbl="node1" presStyleIdx="2" presStyleCnt="4"/>
      <dgm:spPr/>
    </dgm:pt>
    <dgm:pt modelId="{3A7E2EF0-067E-4162-8D4D-50A4BCC80CAE}" type="pres">
      <dgm:prSet presAssocID="{D01F791D-91EB-4828-AFF7-5A45EC21F6B4}" presName="desTx" presStyleLbl="fgAcc1" presStyleIdx="2" presStyleCnt="4">
        <dgm:presLayoutVars>
          <dgm:bulletEnabled val="1"/>
        </dgm:presLayoutVars>
      </dgm:prSet>
      <dgm:spPr/>
    </dgm:pt>
    <dgm:pt modelId="{D5F59DC6-D03C-44C5-9030-E0F26173B1A7}" type="pres">
      <dgm:prSet presAssocID="{E2FD77A3-9E49-4BE3-B6E7-C7A428CBAFDE}" presName="sibTrans" presStyleLbl="sibTrans2D1" presStyleIdx="2" presStyleCnt="3"/>
      <dgm:spPr/>
    </dgm:pt>
    <dgm:pt modelId="{D8CB4D6B-5AF6-4D00-9E69-D9E2193D8574}" type="pres">
      <dgm:prSet presAssocID="{E2FD77A3-9E49-4BE3-B6E7-C7A428CBAFDE}" presName="connTx" presStyleLbl="sibTrans2D1" presStyleIdx="2" presStyleCnt="3"/>
      <dgm:spPr/>
    </dgm:pt>
    <dgm:pt modelId="{C50DBD4B-45C4-4D23-B580-C9F07DBEB9AC}" type="pres">
      <dgm:prSet presAssocID="{18F2B7BF-E336-49B9-B9CE-CFEE81E6AC51}" presName="composite" presStyleCnt="0"/>
      <dgm:spPr/>
    </dgm:pt>
    <dgm:pt modelId="{1E0D59D1-B5CD-4DE7-8AD2-8C1F921FCB6C}" type="pres">
      <dgm:prSet presAssocID="{18F2B7BF-E336-49B9-B9CE-CFEE81E6AC51}" presName="parTx" presStyleLbl="node1" presStyleIdx="2" presStyleCnt="4">
        <dgm:presLayoutVars>
          <dgm:chMax val="0"/>
          <dgm:chPref val="0"/>
          <dgm:bulletEnabled val="1"/>
        </dgm:presLayoutVars>
      </dgm:prSet>
      <dgm:spPr/>
    </dgm:pt>
    <dgm:pt modelId="{5998A28A-5FCB-4DF2-BE2A-3EF4DB1F8ADE}" type="pres">
      <dgm:prSet presAssocID="{18F2B7BF-E336-49B9-B9CE-CFEE81E6AC51}" presName="parSh" presStyleLbl="node1" presStyleIdx="3" presStyleCnt="4"/>
      <dgm:spPr/>
    </dgm:pt>
    <dgm:pt modelId="{E13B409C-85C5-4AD6-AD8B-EBD2A7900F41}" type="pres">
      <dgm:prSet presAssocID="{18F2B7BF-E336-49B9-B9CE-CFEE81E6AC51}" presName="desTx" presStyleLbl="fgAcc1" presStyleIdx="3" presStyleCnt="4">
        <dgm:presLayoutVars>
          <dgm:bulletEnabled val="1"/>
        </dgm:presLayoutVars>
      </dgm:prSet>
      <dgm:spPr/>
    </dgm:pt>
  </dgm:ptLst>
  <dgm:cxnLst>
    <dgm:cxn modelId="{39606502-DD7C-4A51-BFA9-BD4448B4C5C1}" type="presOf" srcId="{6F0D9EC4-05B5-493E-B02A-F473BB3F27BC}" destId="{D321ECAD-67B2-4518-836A-7963B715E59F}" srcOrd="1" destOrd="0" presId="urn:microsoft.com/office/officeart/2005/8/layout/process3"/>
    <dgm:cxn modelId="{3DF45418-81A3-417B-948B-2C4FA3F568F4}" type="presOf" srcId="{D5DAA1F5-BE04-4B42-8BF1-A58EBECDA3A1}" destId="{5B5F4732-6DB7-4FDC-B968-6551A4D138F7}" srcOrd="0" destOrd="0" presId="urn:microsoft.com/office/officeart/2005/8/layout/process3"/>
    <dgm:cxn modelId="{9576EF22-EBC8-46F7-A856-0772797F5A89}" type="presOf" srcId="{D01F791D-91EB-4828-AFF7-5A45EC21F6B4}" destId="{13F4C794-BE78-4BB0-B385-A20413F726D0}" srcOrd="1" destOrd="0" presId="urn:microsoft.com/office/officeart/2005/8/layout/process3"/>
    <dgm:cxn modelId="{01380828-FBE6-47A9-B07B-B19F3D2028B1}" srcId="{6F0D9EC4-05B5-493E-B02A-F473BB3F27BC}" destId="{2628F73E-54AF-4959-91AD-7C95F6A9BEC7}" srcOrd="0" destOrd="0" parTransId="{25B8771E-876A-41D0-BA3E-1B93733DEF20}" sibTransId="{908F58A4-AF9C-4C77-8D6C-464772ECF048}"/>
    <dgm:cxn modelId="{EED66A2A-C6FA-447B-A17E-A4D8A4F3C69C}" srcId="{D01F791D-91EB-4828-AFF7-5A45EC21F6B4}" destId="{FCEEE3E3-1565-4C57-8D45-7BF2B6CAA44B}" srcOrd="1" destOrd="0" parTransId="{1DCD4A74-B1B5-4EC5-B678-CE77FE2ED950}" sibTransId="{B96EB369-4510-45AB-83A0-6DA5B4296433}"/>
    <dgm:cxn modelId="{8A655533-1F06-421E-9392-103D0509634E}" type="presOf" srcId="{5CA78953-4BA9-4D45-85B7-EB6A4DDB8DA3}" destId="{F8472887-185C-4C03-B4D7-A1467C3066B3}" srcOrd="0" destOrd="0" presId="urn:microsoft.com/office/officeart/2005/8/layout/process3"/>
    <dgm:cxn modelId="{DF06AD33-8162-437F-89A4-2577717FAC59}" srcId="{D5DAA1F5-BE04-4B42-8BF1-A58EBECDA3A1}" destId="{18F2B7BF-E336-49B9-B9CE-CFEE81E6AC51}" srcOrd="3" destOrd="0" parTransId="{E2ECA1C4-6B9E-4DB6-938A-FEBF0B1A2C05}" sibTransId="{060212E3-D73F-4285-A9CA-A54DDCB9DEC6}"/>
    <dgm:cxn modelId="{8A114838-6D92-444A-985C-19B701ECF477}" srcId="{D5DAA1F5-BE04-4B42-8BF1-A58EBECDA3A1}" destId="{7308EB0A-BDB5-4D21-A0E7-5FAF9F4B81B6}" srcOrd="1" destOrd="0" parTransId="{7EA1D602-D5DC-4280-A017-0C9CA956C0AD}" sibTransId="{3D8BD365-F154-4C58-A58B-75BED96D6B06}"/>
    <dgm:cxn modelId="{37619838-FC14-4039-A25C-3CA06ABD7C8E}" type="presOf" srcId="{FCEEE3E3-1565-4C57-8D45-7BF2B6CAA44B}" destId="{3A7E2EF0-067E-4162-8D4D-50A4BCC80CAE}" srcOrd="0" destOrd="1" presId="urn:microsoft.com/office/officeart/2005/8/layout/process3"/>
    <dgm:cxn modelId="{12244C3E-2255-447A-8062-080541FF094F}" type="presOf" srcId="{5CA78953-4BA9-4D45-85B7-EB6A4DDB8DA3}" destId="{E59F8EED-1DB8-4DA7-BAB2-E96426B8F49C}" srcOrd="1" destOrd="0" presId="urn:microsoft.com/office/officeart/2005/8/layout/process3"/>
    <dgm:cxn modelId="{99409961-AFB8-4F8A-B4A2-141C338975C7}" type="presOf" srcId="{8E80E319-F153-4578-9025-7315DACC0F6F}" destId="{3A7E2EF0-067E-4162-8D4D-50A4BCC80CAE}" srcOrd="0" destOrd="0" presId="urn:microsoft.com/office/officeart/2005/8/layout/process3"/>
    <dgm:cxn modelId="{7BDF9343-7F2A-4C48-803F-DBE9A04A5F59}" type="presOf" srcId="{B41AA95C-1C24-4A16-97D2-CEA1B1D886DB}" destId="{CFC63157-3ECE-4EB9-897C-EC0CB266762E}" srcOrd="0" destOrd="1" presId="urn:microsoft.com/office/officeart/2005/8/layout/process3"/>
    <dgm:cxn modelId="{B308B264-F563-49EB-BFDE-5B03999C515C}" type="presOf" srcId="{FDD82BC8-98B0-4846-8A9F-7F846DE9FE5B}" destId="{3A7E2EF0-067E-4162-8D4D-50A4BCC80CAE}" srcOrd="0" destOrd="2" presId="urn:microsoft.com/office/officeart/2005/8/layout/process3"/>
    <dgm:cxn modelId="{6A8B7B65-5E7E-49EA-AEB8-C01BBE1F04B7}" type="presOf" srcId="{3D8BD365-F154-4C58-A58B-75BED96D6B06}" destId="{B9AEB393-BD71-486C-9F7C-04FE6F8297DE}" srcOrd="1" destOrd="0" presId="urn:microsoft.com/office/officeart/2005/8/layout/process3"/>
    <dgm:cxn modelId="{741C544A-13FF-4877-94F5-5BF643C4F248}" srcId="{7308EB0A-BDB5-4D21-A0E7-5FAF9F4B81B6}" destId="{B41AA95C-1C24-4A16-97D2-CEA1B1D886DB}" srcOrd="1" destOrd="0" parTransId="{2AD69D00-3B55-4FDE-BCC2-A8CF02BF0CAC}" sibTransId="{F4FB2527-BAC0-4DF6-8E69-722491768332}"/>
    <dgm:cxn modelId="{4D62DA6B-F7BE-44FB-B0BB-4D5C12457934}" srcId="{D01F791D-91EB-4828-AFF7-5A45EC21F6B4}" destId="{8E80E319-F153-4578-9025-7315DACC0F6F}" srcOrd="0" destOrd="0" parTransId="{1EF17C63-D904-4C33-B76B-D507426DA388}" sibTransId="{10E37A0C-12D9-4B53-83EF-B6F53A5087E5}"/>
    <dgm:cxn modelId="{26DABF71-0BFD-44A5-9C08-28FE53D6D5AD}" type="presOf" srcId="{18F2B7BF-E336-49B9-B9CE-CFEE81E6AC51}" destId="{1E0D59D1-B5CD-4DE7-8AD2-8C1F921FCB6C}" srcOrd="0" destOrd="0" presId="urn:microsoft.com/office/officeart/2005/8/layout/process3"/>
    <dgm:cxn modelId="{78EC2A52-3914-4784-9214-85EF4B5C05BD}" type="presOf" srcId="{D01F791D-91EB-4828-AFF7-5A45EC21F6B4}" destId="{1CF0563B-311C-416C-85C6-29B8F710D31C}" srcOrd="0" destOrd="0" presId="urn:microsoft.com/office/officeart/2005/8/layout/process3"/>
    <dgm:cxn modelId="{EC622C59-59C0-4DF3-8C38-326A02E112CF}" type="presOf" srcId="{3D8BD365-F154-4C58-A58B-75BED96D6B06}" destId="{D162CA33-99FA-40CD-AF48-791A4FAD7237}" srcOrd="0" destOrd="0" presId="urn:microsoft.com/office/officeart/2005/8/layout/process3"/>
    <dgm:cxn modelId="{73C6727B-ADAC-439F-BED7-A27A2E4A8163}" type="presOf" srcId="{A69FE256-362C-4836-92AD-FBD5D7430888}" destId="{E13B409C-85C5-4AD6-AD8B-EBD2A7900F41}" srcOrd="0" destOrd="0" presId="urn:microsoft.com/office/officeart/2005/8/layout/process3"/>
    <dgm:cxn modelId="{AF3CCD7C-A37F-4990-9483-EB965897F87F}" srcId="{D01F791D-91EB-4828-AFF7-5A45EC21F6B4}" destId="{FDD82BC8-98B0-4846-8A9F-7F846DE9FE5B}" srcOrd="2" destOrd="0" parTransId="{B01D6EA8-AEDE-4FF0-8A75-CF6188907E4E}" sibTransId="{6995A1D4-34F6-4BCC-B7CE-E691F474143E}"/>
    <dgm:cxn modelId="{87A27A8C-ACF0-4D3A-A6F6-2620C9567320}" srcId="{18F2B7BF-E336-49B9-B9CE-CFEE81E6AC51}" destId="{A69FE256-362C-4836-92AD-FBD5D7430888}" srcOrd="0" destOrd="0" parTransId="{7AC19A1E-84A6-4896-BD0B-E344288A2B83}" sibTransId="{A838399D-B7F2-4348-86F3-3CCB9EF94F5D}"/>
    <dgm:cxn modelId="{D0E7458F-2FDC-47CC-BEFC-106F1F603B99}" type="presOf" srcId="{18F2B7BF-E336-49B9-B9CE-CFEE81E6AC51}" destId="{5998A28A-5FCB-4DF2-BE2A-3EF4DB1F8ADE}" srcOrd="1" destOrd="0" presId="urn:microsoft.com/office/officeart/2005/8/layout/process3"/>
    <dgm:cxn modelId="{BC53FF9E-3D35-4018-96D8-8B3225D0439D}" srcId="{D5DAA1F5-BE04-4B42-8BF1-A58EBECDA3A1}" destId="{D01F791D-91EB-4828-AFF7-5A45EC21F6B4}" srcOrd="2" destOrd="0" parTransId="{C5728E9C-9E0E-4791-8C98-499CD51DDE22}" sibTransId="{E2FD77A3-9E49-4BE3-B6E7-C7A428CBAFDE}"/>
    <dgm:cxn modelId="{FE91EE9F-B16B-4A81-8C8B-FE1655FE4CCD}" type="presOf" srcId="{E2FD77A3-9E49-4BE3-B6E7-C7A428CBAFDE}" destId="{D8CB4D6B-5AF6-4D00-9E69-D9E2193D8574}" srcOrd="1" destOrd="0" presId="urn:microsoft.com/office/officeart/2005/8/layout/process3"/>
    <dgm:cxn modelId="{0C26DFB7-D2E0-4241-A79B-0769FF2C391E}" srcId="{7308EB0A-BDB5-4D21-A0E7-5FAF9F4B81B6}" destId="{C2FC4DA1-EAEA-4501-9C7A-5AAFD18AB15C}" srcOrd="0" destOrd="0" parTransId="{0800E31E-145C-4C44-8D1B-EBDCBC80F6AE}" sibTransId="{8F10A9CC-E8FB-468F-8A3C-F67CE87CC3C0}"/>
    <dgm:cxn modelId="{25B1D9BA-1810-4774-96EE-E30F74FF1690}" srcId="{D5DAA1F5-BE04-4B42-8BF1-A58EBECDA3A1}" destId="{6F0D9EC4-05B5-493E-B02A-F473BB3F27BC}" srcOrd="0" destOrd="0" parTransId="{CC85C9A3-C0B7-49CE-A687-53C67255ED57}" sibTransId="{5CA78953-4BA9-4D45-85B7-EB6A4DDB8DA3}"/>
    <dgm:cxn modelId="{CF989ABC-FB59-4B34-9AE3-28A57FB61100}" type="presOf" srcId="{7308EB0A-BDB5-4D21-A0E7-5FAF9F4B81B6}" destId="{0C7938A4-B2A7-47DB-BB61-DC01F92B95FE}" srcOrd="1" destOrd="0" presId="urn:microsoft.com/office/officeart/2005/8/layout/process3"/>
    <dgm:cxn modelId="{D5B0B6C3-5422-4816-BC39-289CF18C83F4}" type="presOf" srcId="{7308EB0A-BDB5-4D21-A0E7-5FAF9F4B81B6}" destId="{B4D8B52F-DE73-4C55-B0CC-E270AA192FF0}" srcOrd="0" destOrd="0" presId="urn:microsoft.com/office/officeart/2005/8/layout/process3"/>
    <dgm:cxn modelId="{BB672ACF-FD65-48BA-9939-D43B3910FAF2}" type="presOf" srcId="{2628F73E-54AF-4959-91AD-7C95F6A9BEC7}" destId="{49CFCE0E-0C5D-427E-95B6-3A7D1D1F0CC5}" srcOrd="0" destOrd="0" presId="urn:microsoft.com/office/officeart/2005/8/layout/process3"/>
    <dgm:cxn modelId="{9EFF61D3-C36E-4B80-AB39-8A21ADB26EE3}" type="presOf" srcId="{E2FD77A3-9E49-4BE3-B6E7-C7A428CBAFDE}" destId="{D5F59DC6-D03C-44C5-9030-E0F26173B1A7}" srcOrd="0" destOrd="0" presId="urn:microsoft.com/office/officeart/2005/8/layout/process3"/>
    <dgm:cxn modelId="{CBC82EE8-7638-4E1A-B542-AD34A69F64B3}" type="presOf" srcId="{C2FC4DA1-EAEA-4501-9C7A-5AAFD18AB15C}" destId="{CFC63157-3ECE-4EB9-897C-EC0CB266762E}" srcOrd="0" destOrd="0" presId="urn:microsoft.com/office/officeart/2005/8/layout/process3"/>
    <dgm:cxn modelId="{8ED5A4F8-160D-4445-A764-8DD63188F87B}" type="presOf" srcId="{6F0D9EC4-05B5-493E-B02A-F473BB3F27BC}" destId="{051F8030-099F-4980-B1CA-CD19FD9CFFAF}" srcOrd="0" destOrd="0" presId="urn:microsoft.com/office/officeart/2005/8/layout/process3"/>
    <dgm:cxn modelId="{F4296F2E-975F-4594-BB6A-75913E115498}" type="presParOf" srcId="{5B5F4732-6DB7-4FDC-B968-6551A4D138F7}" destId="{19BB5C56-8DDB-4102-9F1E-A318F66528C2}" srcOrd="0" destOrd="0" presId="urn:microsoft.com/office/officeart/2005/8/layout/process3"/>
    <dgm:cxn modelId="{38CFD878-F2ED-4B5D-85C1-7BD1D6BC4720}" type="presParOf" srcId="{19BB5C56-8DDB-4102-9F1E-A318F66528C2}" destId="{051F8030-099F-4980-B1CA-CD19FD9CFFAF}" srcOrd="0" destOrd="0" presId="urn:microsoft.com/office/officeart/2005/8/layout/process3"/>
    <dgm:cxn modelId="{1F1B6145-76DB-4519-8BEC-EB8266D3D55B}" type="presParOf" srcId="{19BB5C56-8DDB-4102-9F1E-A318F66528C2}" destId="{D321ECAD-67B2-4518-836A-7963B715E59F}" srcOrd="1" destOrd="0" presId="urn:microsoft.com/office/officeart/2005/8/layout/process3"/>
    <dgm:cxn modelId="{A3C00F2D-23C8-4287-BD5A-1F492637B326}" type="presParOf" srcId="{19BB5C56-8DDB-4102-9F1E-A318F66528C2}" destId="{49CFCE0E-0C5D-427E-95B6-3A7D1D1F0CC5}" srcOrd="2" destOrd="0" presId="urn:microsoft.com/office/officeart/2005/8/layout/process3"/>
    <dgm:cxn modelId="{A80DE89F-FE70-4F00-A501-5AA80206F4E3}" type="presParOf" srcId="{5B5F4732-6DB7-4FDC-B968-6551A4D138F7}" destId="{F8472887-185C-4C03-B4D7-A1467C3066B3}" srcOrd="1" destOrd="0" presId="urn:microsoft.com/office/officeart/2005/8/layout/process3"/>
    <dgm:cxn modelId="{DBBE8A96-CF13-493C-BC56-8CF9948E9EF3}" type="presParOf" srcId="{F8472887-185C-4C03-B4D7-A1467C3066B3}" destId="{E59F8EED-1DB8-4DA7-BAB2-E96426B8F49C}" srcOrd="0" destOrd="0" presId="urn:microsoft.com/office/officeart/2005/8/layout/process3"/>
    <dgm:cxn modelId="{ADEC943D-7948-4D7A-9A4F-5282E2AA836B}" type="presParOf" srcId="{5B5F4732-6DB7-4FDC-B968-6551A4D138F7}" destId="{2FDD12FB-F415-4890-8658-B445257FB10A}" srcOrd="2" destOrd="0" presId="urn:microsoft.com/office/officeart/2005/8/layout/process3"/>
    <dgm:cxn modelId="{AFB62178-EB5A-4055-AA63-638044E06F44}" type="presParOf" srcId="{2FDD12FB-F415-4890-8658-B445257FB10A}" destId="{B4D8B52F-DE73-4C55-B0CC-E270AA192FF0}" srcOrd="0" destOrd="0" presId="urn:microsoft.com/office/officeart/2005/8/layout/process3"/>
    <dgm:cxn modelId="{1DAD826A-A02D-4D54-8E81-B134041D5A19}" type="presParOf" srcId="{2FDD12FB-F415-4890-8658-B445257FB10A}" destId="{0C7938A4-B2A7-47DB-BB61-DC01F92B95FE}" srcOrd="1" destOrd="0" presId="urn:microsoft.com/office/officeart/2005/8/layout/process3"/>
    <dgm:cxn modelId="{B94D79BD-5750-44AA-A62A-98E7E17ABE96}" type="presParOf" srcId="{2FDD12FB-F415-4890-8658-B445257FB10A}" destId="{CFC63157-3ECE-4EB9-897C-EC0CB266762E}" srcOrd="2" destOrd="0" presId="urn:microsoft.com/office/officeart/2005/8/layout/process3"/>
    <dgm:cxn modelId="{5BB4D9E8-F290-4D7F-992F-ADEF9B1BA2BA}" type="presParOf" srcId="{5B5F4732-6DB7-4FDC-B968-6551A4D138F7}" destId="{D162CA33-99FA-40CD-AF48-791A4FAD7237}" srcOrd="3" destOrd="0" presId="urn:microsoft.com/office/officeart/2005/8/layout/process3"/>
    <dgm:cxn modelId="{B79EB3BB-9BD6-4D09-BE40-C1173DD8D912}" type="presParOf" srcId="{D162CA33-99FA-40CD-AF48-791A4FAD7237}" destId="{B9AEB393-BD71-486C-9F7C-04FE6F8297DE}" srcOrd="0" destOrd="0" presId="urn:microsoft.com/office/officeart/2005/8/layout/process3"/>
    <dgm:cxn modelId="{B5927E47-67FB-4063-9ADD-A0818766E745}" type="presParOf" srcId="{5B5F4732-6DB7-4FDC-B968-6551A4D138F7}" destId="{C490348D-03E6-420E-89D1-7C25638FD09D}" srcOrd="4" destOrd="0" presId="urn:microsoft.com/office/officeart/2005/8/layout/process3"/>
    <dgm:cxn modelId="{F105CECE-3E38-415B-BF8C-5BA6BDEF677E}" type="presParOf" srcId="{C490348D-03E6-420E-89D1-7C25638FD09D}" destId="{1CF0563B-311C-416C-85C6-29B8F710D31C}" srcOrd="0" destOrd="0" presId="urn:microsoft.com/office/officeart/2005/8/layout/process3"/>
    <dgm:cxn modelId="{8DDA4F8A-FB72-4C5D-B895-07BD809CD7DD}" type="presParOf" srcId="{C490348D-03E6-420E-89D1-7C25638FD09D}" destId="{13F4C794-BE78-4BB0-B385-A20413F726D0}" srcOrd="1" destOrd="0" presId="urn:microsoft.com/office/officeart/2005/8/layout/process3"/>
    <dgm:cxn modelId="{ABF16BBB-69E3-4181-BD21-15003207FB29}" type="presParOf" srcId="{C490348D-03E6-420E-89D1-7C25638FD09D}" destId="{3A7E2EF0-067E-4162-8D4D-50A4BCC80CAE}" srcOrd="2" destOrd="0" presId="urn:microsoft.com/office/officeart/2005/8/layout/process3"/>
    <dgm:cxn modelId="{08786427-2E38-48ED-930D-B7CB86017E4C}" type="presParOf" srcId="{5B5F4732-6DB7-4FDC-B968-6551A4D138F7}" destId="{D5F59DC6-D03C-44C5-9030-E0F26173B1A7}" srcOrd="5" destOrd="0" presId="urn:microsoft.com/office/officeart/2005/8/layout/process3"/>
    <dgm:cxn modelId="{2CA84677-5FBC-437C-8C47-19D4A2CE2AC8}" type="presParOf" srcId="{D5F59DC6-D03C-44C5-9030-E0F26173B1A7}" destId="{D8CB4D6B-5AF6-4D00-9E69-D9E2193D8574}" srcOrd="0" destOrd="0" presId="urn:microsoft.com/office/officeart/2005/8/layout/process3"/>
    <dgm:cxn modelId="{B5EFACF8-4B02-4448-A123-3A67824ECAEC}" type="presParOf" srcId="{5B5F4732-6DB7-4FDC-B968-6551A4D138F7}" destId="{C50DBD4B-45C4-4D23-B580-C9F07DBEB9AC}" srcOrd="6" destOrd="0" presId="urn:microsoft.com/office/officeart/2005/8/layout/process3"/>
    <dgm:cxn modelId="{4865F6F0-FF09-4173-8E1F-8A568509A505}" type="presParOf" srcId="{C50DBD4B-45C4-4D23-B580-C9F07DBEB9AC}" destId="{1E0D59D1-B5CD-4DE7-8AD2-8C1F921FCB6C}" srcOrd="0" destOrd="0" presId="urn:microsoft.com/office/officeart/2005/8/layout/process3"/>
    <dgm:cxn modelId="{7C4971DA-B001-4CB7-BEA2-A17F2FC34F36}" type="presParOf" srcId="{C50DBD4B-45C4-4D23-B580-C9F07DBEB9AC}" destId="{5998A28A-5FCB-4DF2-BE2A-3EF4DB1F8ADE}" srcOrd="1" destOrd="0" presId="urn:microsoft.com/office/officeart/2005/8/layout/process3"/>
    <dgm:cxn modelId="{814A08D1-964D-4FEE-8E6C-FF2335CB7A8F}" type="presParOf" srcId="{C50DBD4B-45C4-4D23-B580-C9F07DBEB9AC}" destId="{E13B409C-85C5-4AD6-AD8B-EBD2A7900F41}"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5DAA1F5-BE04-4B42-8BF1-A58EBECDA3A1}"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6F0D9EC4-05B5-493E-B02A-F473BB3F27BC}">
      <dgm:prSet phldrT="[Text]"/>
      <dgm:spPr/>
      <dgm:t>
        <a:bodyPr/>
        <a:lstStyle/>
        <a:p>
          <a:r>
            <a:rPr lang="en-US" dirty="0"/>
            <a:t>Jul – Dec 2024</a:t>
          </a:r>
        </a:p>
      </dgm:t>
    </dgm:pt>
    <dgm:pt modelId="{CC85C9A3-C0B7-49CE-A687-53C67255ED57}" type="parTrans" cxnId="{25B1D9BA-1810-4774-96EE-E30F74FF1690}">
      <dgm:prSet/>
      <dgm:spPr/>
      <dgm:t>
        <a:bodyPr/>
        <a:lstStyle/>
        <a:p>
          <a:endParaRPr lang="en-US"/>
        </a:p>
      </dgm:t>
    </dgm:pt>
    <dgm:pt modelId="{5CA78953-4BA9-4D45-85B7-EB6A4DDB8DA3}" type="sibTrans" cxnId="{25B1D9BA-1810-4774-96EE-E30F74FF1690}">
      <dgm:prSet/>
      <dgm:spPr/>
      <dgm:t>
        <a:bodyPr/>
        <a:lstStyle/>
        <a:p>
          <a:endParaRPr lang="en-US"/>
        </a:p>
      </dgm:t>
    </dgm:pt>
    <dgm:pt modelId="{2628F73E-54AF-4959-91AD-7C95F6A9BEC7}">
      <dgm:prSet phldrT="[Text]"/>
      <dgm:spPr/>
      <dgm:t>
        <a:bodyPr/>
        <a:lstStyle/>
        <a:p>
          <a:r>
            <a:rPr lang="en-US" dirty="0"/>
            <a:t>Study Planning</a:t>
          </a:r>
        </a:p>
      </dgm:t>
    </dgm:pt>
    <dgm:pt modelId="{25B8771E-876A-41D0-BA3E-1B93733DEF20}" type="parTrans" cxnId="{01380828-FBE6-47A9-B07B-B19F3D2028B1}">
      <dgm:prSet/>
      <dgm:spPr/>
      <dgm:t>
        <a:bodyPr/>
        <a:lstStyle/>
        <a:p>
          <a:endParaRPr lang="en-US"/>
        </a:p>
      </dgm:t>
    </dgm:pt>
    <dgm:pt modelId="{908F58A4-AF9C-4C77-8D6C-464772ECF048}" type="sibTrans" cxnId="{01380828-FBE6-47A9-B07B-B19F3D2028B1}">
      <dgm:prSet/>
      <dgm:spPr/>
      <dgm:t>
        <a:bodyPr/>
        <a:lstStyle/>
        <a:p>
          <a:endParaRPr lang="en-US"/>
        </a:p>
      </dgm:t>
    </dgm:pt>
    <dgm:pt modelId="{7308EB0A-BDB5-4D21-A0E7-5FAF9F4B81B6}">
      <dgm:prSet phldrT="[Text]"/>
      <dgm:spPr/>
      <dgm:t>
        <a:bodyPr/>
        <a:lstStyle/>
        <a:p>
          <a:r>
            <a:rPr lang="en-US" dirty="0"/>
            <a:t>Jan -Mar, 2025</a:t>
          </a:r>
        </a:p>
      </dgm:t>
    </dgm:pt>
    <dgm:pt modelId="{7EA1D602-D5DC-4280-A017-0C9CA956C0AD}" type="parTrans" cxnId="{8A114838-6D92-444A-985C-19B701ECF477}">
      <dgm:prSet/>
      <dgm:spPr/>
      <dgm:t>
        <a:bodyPr/>
        <a:lstStyle/>
        <a:p>
          <a:endParaRPr lang="en-US"/>
        </a:p>
      </dgm:t>
    </dgm:pt>
    <dgm:pt modelId="{3D8BD365-F154-4C58-A58B-75BED96D6B06}" type="sibTrans" cxnId="{8A114838-6D92-444A-985C-19B701ECF477}">
      <dgm:prSet/>
      <dgm:spPr/>
      <dgm:t>
        <a:bodyPr/>
        <a:lstStyle/>
        <a:p>
          <a:endParaRPr lang="en-US"/>
        </a:p>
      </dgm:t>
    </dgm:pt>
    <dgm:pt modelId="{C2FC4DA1-EAEA-4501-9C7A-5AAFD18AB15C}">
      <dgm:prSet phldrT="[Text]"/>
      <dgm:spPr/>
      <dgm:t>
        <a:bodyPr/>
        <a:lstStyle/>
        <a:p>
          <a:r>
            <a:rPr lang="en-US" dirty="0"/>
            <a:t>Snorkel Surveys to Begin Upon Fry Emergence and Continue, as Conditions Allow. </a:t>
          </a:r>
        </a:p>
      </dgm:t>
    </dgm:pt>
    <dgm:pt modelId="{0800E31E-145C-4C44-8D1B-EBDCBC80F6AE}" type="parTrans" cxnId="{0C26DFB7-D2E0-4241-A79B-0769FF2C391E}">
      <dgm:prSet/>
      <dgm:spPr/>
      <dgm:t>
        <a:bodyPr/>
        <a:lstStyle/>
        <a:p>
          <a:endParaRPr lang="en-US"/>
        </a:p>
      </dgm:t>
    </dgm:pt>
    <dgm:pt modelId="{8F10A9CC-E8FB-468F-8A3C-F67CE87CC3C0}" type="sibTrans" cxnId="{0C26DFB7-D2E0-4241-A79B-0769FF2C391E}">
      <dgm:prSet/>
      <dgm:spPr/>
      <dgm:t>
        <a:bodyPr/>
        <a:lstStyle/>
        <a:p>
          <a:endParaRPr lang="en-US"/>
        </a:p>
      </dgm:t>
    </dgm:pt>
    <dgm:pt modelId="{D01F791D-91EB-4828-AFF7-5A45EC21F6B4}">
      <dgm:prSet phldrT="[Text]"/>
      <dgm:spPr/>
      <dgm:t>
        <a:bodyPr/>
        <a:lstStyle/>
        <a:p>
          <a:r>
            <a:rPr lang="en-US" dirty="0"/>
            <a:t>Dec 2025</a:t>
          </a:r>
        </a:p>
      </dgm:t>
    </dgm:pt>
    <dgm:pt modelId="{C5728E9C-9E0E-4791-8C98-499CD51DDE22}" type="parTrans" cxnId="{BC53FF9E-3D35-4018-96D8-8B3225D0439D}">
      <dgm:prSet/>
      <dgm:spPr/>
      <dgm:t>
        <a:bodyPr/>
        <a:lstStyle/>
        <a:p>
          <a:endParaRPr lang="en-US"/>
        </a:p>
      </dgm:t>
    </dgm:pt>
    <dgm:pt modelId="{E2FD77A3-9E49-4BE3-B6E7-C7A428CBAFDE}" type="sibTrans" cxnId="{BC53FF9E-3D35-4018-96D8-8B3225D0439D}">
      <dgm:prSet/>
      <dgm:spPr/>
      <dgm:t>
        <a:bodyPr/>
        <a:lstStyle/>
        <a:p>
          <a:endParaRPr lang="en-US"/>
        </a:p>
      </dgm:t>
    </dgm:pt>
    <dgm:pt modelId="{8E80E319-F153-4578-9025-7315DACC0F6F}">
      <dgm:prSet phldrT="[Text]"/>
      <dgm:spPr/>
      <dgm:t>
        <a:bodyPr/>
        <a:lstStyle/>
        <a:p>
          <a:r>
            <a:rPr lang="en-US" dirty="0"/>
            <a:t>Snorkel Surveys to Conclude</a:t>
          </a:r>
        </a:p>
      </dgm:t>
    </dgm:pt>
    <dgm:pt modelId="{1EF17C63-D904-4C33-B76B-D507426DA388}" type="parTrans" cxnId="{4D62DA6B-F7BE-44FB-B0BB-4D5C12457934}">
      <dgm:prSet/>
      <dgm:spPr/>
      <dgm:t>
        <a:bodyPr/>
        <a:lstStyle/>
        <a:p>
          <a:endParaRPr lang="en-US"/>
        </a:p>
      </dgm:t>
    </dgm:pt>
    <dgm:pt modelId="{10E37A0C-12D9-4B53-83EF-B6F53A5087E5}" type="sibTrans" cxnId="{4D62DA6B-F7BE-44FB-B0BB-4D5C12457934}">
      <dgm:prSet/>
      <dgm:spPr/>
      <dgm:t>
        <a:bodyPr/>
        <a:lstStyle/>
        <a:p>
          <a:endParaRPr lang="en-US"/>
        </a:p>
      </dgm:t>
    </dgm:pt>
    <dgm:pt modelId="{E2E74A7B-C82C-4C34-BD24-907341D2DB3B}">
      <dgm:prSet phldrT="[Text]"/>
      <dgm:spPr/>
      <dgm:t>
        <a:bodyPr/>
        <a:lstStyle/>
        <a:p>
          <a:r>
            <a:rPr lang="en-US" dirty="0"/>
            <a:t>Habitat Characterization and Mapping to be Completed</a:t>
          </a:r>
        </a:p>
      </dgm:t>
    </dgm:pt>
    <dgm:pt modelId="{19D49769-E6A9-4FE1-96D2-BCD0D45F3FF6}" type="parTrans" cxnId="{631839A1-1FA1-4FB5-8525-3721D3CBC112}">
      <dgm:prSet/>
      <dgm:spPr/>
      <dgm:t>
        <a:bodyPr/>
        <a:lstStyle/>
        <a:p>
          <a:endParaRPr lang="en-US"/>
        </a:p>
      </dgm:t>
    </dgm:pt>
    <dgm:pt modelId="{2C1DFFAF-0D57-4F28-AD87-1298C4A77689}" type="sibTrans" cxnId="{631839A1-1FA1-4FB5-8525-3721D3CBC112}">
      <dgm:prSet/>
      <dgm:spPr/>
      <dgm:t>
        <a:bodyPr/>
        <a:lstStyle/>
        <a:p>
          <a:endParaRPr lang="en-US"/>
        </a:p>
      </dgm:t>
    </dgm:pt>
    <dgm:pt modelId="{85CFC52D-360A-47B3-AD17-E82D4A82CD53}">
      <dgm:prSet/>
      <dgm:spPr/>
      <dgm:t>
        <a:bodyPr/>
        <a:lstStyle/>
        <a:p>
          <a:r>
            <a:rPr lang="en-US" dirty="0"/>
            <a:t>Jan – Apr 2025</a:t>
          </a:r>
        </a:p>
      </dgm:t>
    </dgm:pt>
    <dgm:pt modelId="{B2C6174B-9ADA-461C-94FA-07D5E7ECB34D}" type="parTrans" cxnId="{C2665293-D817-4719-8EC4-97B92673F66F}">
      <dgm:prSet/>
      <dgm:spPr/>
      <dgm:t>
        <a:bodyPr/>
        <a:lstStyle/>
        <a:p>
          <a:endParaRPr lang="en-US"/>
        </a:p>
      </dgm:t>
    </dgm:pt>
    <dgm:pt modelId="{FB9A11CE-4FAA-4159-82E1-B02E8FF057C3}" type="sibTrans" cxnId="{C2665293-D817-4719-8EC4-97B92673F66F}">
      <dgm:prSet/>
      <dgm:spPr/>
      <dgm:t>
        <a:bodyPr/>
        <a:lstStyle/>
        <a:p>
          <a:endParaRPr lang="en-US"/>
        </a:p>
      </dgm:t>
    </dgm:pt>
    <dgm:pt modelId="{7C60B921-9F30-49D4-877B-0BFB21064BEB}">
      <dgm:prSet/>
      <dgm:spPr/>
      <dgm:t>
        <a:bodyPr/>
        <a:lstStyle/>
        <a:p>
          <a:r>
            <a:rPr lang="en-US"/>
            <a:t>Analyze and Report Findings</a:t>
          </a:r>
        </a:p>
      </dgm:t>
    </dgm:pt>
    <dgm:pt modelId="{5F2C3EB1-1766-46F1-8FC2-72638EB4C5D2}" type="parTrans" cxnId="{22C2627E-738C-4458-A56F-9C462C57197B}">
      <dgm:prSet/>
      <dgm:spPr/>
      <dgm:t>
        <a:bodyPr/>
        <a:lstStyle/>
        <a:p>
          <a:endParaRPr lang="en-US"/>
        </a:p>
      </dgm:t>
    </dgm:pt>
    <dgm:pt modelId="{18689C52-4F14-4DFC-B11F-F44321DD0428}" type="sibTrans" cxnId="{22C2627E-738C-4458-A56F-9C462C57197B}">
      <dgm:prSet/>
      <dgm:spPr/>
      <dgm:t>
        <a:bodyPr/>
        <a:lstStyle/>
        <a:p>
          <a:endParaRPr lang="en-US"/>
        </a:p>
      </dgm:t>
    </dgm:pt>
    <dgm:pt modelId="{5B5F4732-6DB7-4FDC-B968-6551A4D138F7}" type="pres">
      <dgm:prSet presAssocID="{D5DAA1F5-BE04-4B42-8BF1-A58EBECDA3A1}" presName="linearFlow" presStyleCnt="0">
        <dgm:presLayoutVars>
          <dgm:dir/>
          <dgm:animLvl val="lvl"/>
          <dgm:resizeHandles val="exact"/>
        </dgm:presLayoutVars>
      </dgm:prSet>
      <dgm:spPr/>
    </dgm:pt>
    <dgm:pt modelId="{19BB5C56-8DDB-4102-9F1E-A318F66528C2}" type="pres">
      <dgm:prSet presAssocID="{6F0D9EC4-05B5-493E-B02A-F473BB3F27BC}" presName="composite" presStyleCnt="0"/>
      <dgm:spPr/>
    </dgm:pt>
    <dgm:pt modelId="{051F8030-099F-4980-B1CA-CD19FD9CFFAF}" type="pres">
      <dgm:prSet presAssocID="{6F0D9EC4-05B5-493E-B02A-F473BB3F27BC}" presName="parTx" presStyleLbl="node1" presStyleIdx="0" presStyleCnt="4">
        <dgm:presLayoutVars>
          <dgm:chMax val="0"/>
          <dgm:chPref val="0"/>
          <dgm:bulletEnabled val="1"/>
        </dgm:presLayoutVars>
      </dgm:prSet>
      <dgm:spPr/>
    </dgm:pt>
    <dgm:pt modelId="{D321ECAD-67B2-4518-836A-7963B715E59F}" type="pres">
      <dgm:prSet presAssocID="{6F0D9EC4-05B5-493E-B02A-F473BB3F27BC}" presName="parSh" presStyleLbl="node1" presStyleIdx="0" presStyleCnt="4"/>
      <dgm:spPr/>
    </dgm:pt>
    <dgm:pt modelId="{49CFCE0E-0C5D-427E-95B6-3A7D1D1F0CC5}" type="pres">
      <dgm:prSet presAssocID="{6F0D9EC4-05B5-493E-B02A-F473BB3F27BC}" presName="desTx" presStyleLbl="fgAcc1" presStyleIdx="0" presStyleCnt="4" custScaleX="107807">
        <dgm:presLayoutVars>
          <dgm:bulletEnabled val="1"/>
        </dgm:presLayoutVars>
      </dgm:prSet>
      <dgm:spPr/>
    </dgm:pt>
    <dgm:pt modelId="{F8472887-185C-4C03-B4D7-A1467C3066B3}" type="pres">
      <dgm:prSet presAssocID="{5CA78953-4BA9-4D45-85B7-EB6A4DDB8DA3}" presName="sibTrans" presStyleLbl="sibTrans2D1" presStyleIdx="0" presStyleCnt="3"/>
      <dgm:spPr/>
    </dgm:pt>
    <dgm:pt modelId="{E59F8EED-1DB8-4DA7-BAB2-E96426B8F49C}" type="pres">
      <dgm:prSet presAssocID="{5CA78953-4BA9-4D45-85B7-EB6A4DDB8DA3}" presName="connTx" presStyleLbl="sibTrans2D1" presStyleIdx="0" presStyleCnt="3"/>
      <dgm:spPr/>
    </dgm:pt>
    <dgm:pt modelId="{2FDD12FB-F415-4890-8658-B445257FB10A}" type="pres">
      <dgm:prSet presAssocID="{7308EB0A-BDB5-4D21-A0E7-5FAF9F4B81B6}" presName="composite" presStyleCnt="0"/>
      <dgm:spPr/>
    </dgm:pt>
    <dgm:pt modelId="{B4D8B52F-DE73-4C55-B0CC-E270AA192FF0}" type="pres">
      <dgm:prSet presAssocID="{7308EB0A-BDB5-4D21-A0E7-5FAF9F4B81B6}" presName="parTx" presStyleLbl="node1" presStyleIdx="0" presStyleCnt="4">
        <dgm:presLayoutVars>
          <dgm:chMax val="0"/>
          <dgm:chPref val="0"/>
          <dgm:bulletEnabled val="1"/>
        </dgm:presLayoutVars>
      </dgm:prSet>
      <dgm:spPr/>
    </dgm:pt>
    <dgm:pt modelId="{0C7938A4-B2A7-47DB-BB61-DC01F92B95FE}" type="pres">
      <dgm:prSet presAssocID="{7308EB0A-BDB5-4D21-A0E7-5FAF9F4B81B6}" presName="parSh" presStyleLbl="node1" presStyleIdx="1" presStyleCnt="4"/>
      <dgm:spPr/>
    </dgm:pt>
    <dgm:pt modelId="{CFC63157-3ECE-4EB9-897C-EC0CB266762E}" type="pres">
      <dgm:prSet presAssocID="{7308EB0A-BDB5-4D21-A0E7-5FAF9F4B81B6}" presName="desTx" presStyleLbl="fgAcc1" presStyleIdx="1" presStyleCnt="4">
        <dgm:presLayoutVars>
          <dgm:bulletEnabled val="1"/>
        </dgm:presLayoutVars>
      </dgm:prSet>
      <dgm:spPr/>
    </dgm:pt>
    <dgm:pt modelId="{D162CA33-99FA-40CD-AF48-791A4FAD7237}" type="pres">
      <dgm:prSet presAssocID="{3D8BD365-F154-4C58-A58B-75BED96D6B06}" presName="sibTrans" presStyleLbl="sibTrans2D1" presStyleIdx="1" presStyleCnt="3"/>
      <dgm:spPr/>
    </dgm:pt>
    <dgm:pt modelId="{B9AEB393-BD71-486C-9F7C-04FE6F8297DE}" type="pres">
      <dgm:prSet presAssocID="{3D8BD365-F154-4C58-A58B-75BED96D6B06}" presName="connTx" presStyleLbl="sibTrans2D1" presStyleIdx="1" presStyleCnt="3"/>
      <dgm:spPr/>
    </dgm:pt>
    <dgm:pt modelId="{C490348D-03E6-420E-89D1-7C25638FD09D}" type="pres">
      <dgm:prSet presAssocID="{D01F791D-91EB-4828-AFF7-5A45EC21F6B4}" presName="composite" presStyleCnt="0"/>
      <dgm:spPr/>
    </dgm:pt>
    <dgm:pt modelId="{1CF0563B-311C-416C-85C6-29B8F710D31C}" type="pres">
      <dgm:prSet presAssocID="{D01F791D-91EB-4828-AFF7-5A45EC21F6B4}" presName="parTx" presStyleLbl="node1" presStyleIdx="1" presStyleCnt="4">
        <dgm:presLayoutVars>
          <dgm:chMax val="0"/>
          <dgm:chPref val="0"/>
          <dgm:bulletEnabled val="1"/>
        </dgm:presLayoutVars>
      </dgm:prSet>
      <dgm:spPr/>
    </dgm:pt>
    <dgm:pt modelId="{13F4C794-BE78-4BB0-B385-A20413F726D0}" type="pres">
      <dgm:prSet presAssocID="{D01F791D-91EB-4828-AFF7-5A45EC21F6B4}" presName="parSh" presStyleLbl="node1" presStyleIdx="2" presStyleCnt="4"/>
      <dgm:spPr/>
    </dgm:pt>
    <dgm:pt modelId="{3A7E2EF0-067E-4162-8D4D-50A4BCC80CAE}" type="pres">
      <dgm:prSet presAssocID="{D01F791D-91EB-4828-AFF7-5A45EC21F6B4}" presName="desTx" presStyleLbl="fgAcc1" presStyleIdx="2" presStyleCnt="4">
        <dgm:presLayoutVars>
          <dgm:bulletEnabled val="1"/>
        </dgm:presLayoutVars>
      </dgm:prSet>
      <dgm:spPr/>
    </dgm:pt>
    <dgm:pt modelId="{DFFBD829-08A7-447B-91F1-00D42E0FC7D5}" type="pres">
      <dgm:prSet presAssocID="{E2FD77A3-9E49-4BE3-B6E7-C7A428CBAFDE}" presName="sibTrans" presStyleLbl="sibTrans2D1" presStyleIdx="2" presStyleCnt="3"/>
      <dgm:spPr/>
    </dgm:pt>
    <dgm:pt modelId="{10CB56B7-C9F3-41F9-8E84-571378F80FA7}" type="pres">
      <dgm:prSet presAssocID="{E2FD77A3-9E49-4BE3-B6E7-C7A428CBAFDE}" presName="connTx" presStyleLbl="sibTrans2D1" presStyleIdx="2" presStyleCnt="3"/>
      <dgm:spPr/>
    </dgm:pt>
    <dgm:pt modelId="{8A18674D-D0DA-49A6-ADEC-502743DE3F29}" type="pres">
      <dgm:prSet presAssocID="{85CFC52D-360A-47B3-AD17-E82D4A82CD53}" presName="composite" presStyleCnt="0"/>
      <dgm:spPr/>
    </dgm:pt>
    <dgm:pt modelId="{8D20B92D-9EE0-423F-933D-6226FFA87952}" type="pres">
      <dgm:prSet presAssocID="{85CFC52D-360A-47B3-AD17-E82D4A82CD53}" presName="parTx" presStyleLbl="node1" presStyleIdx="2" presStyleCnt="4">
        <dgm:presLayoutVars>
          <dgm:chMax val="0"/>
          <dgm:chPref val="0"/>
          <dgm:bulletEnabled val="1"/>
        </dgm:presLayoutVars>
      </dgm:prSet>
      <dgm:spPr/>
    </dgm:pt>
    <dgm:pt modelId="{CBDB2F4E-1E16-4845-BA57-6C5A48C56E8B}" type="pres">
      <dgm:prSet presAssocID="{85CFC52D-360A-47B3-AD17-E82D4A82CD53}" presName="parSh" presStyleLbl="node1" presStyleIdx="3" presStyleCnt="4"/>
      <dgm:spPr/>
    </dgm:pt>
    <dgm:pt modelId="{8C62E698-4D16-48EC-A274-B12D948E06D0}" type="pres">
      <dgm:prSet presAssocID="{85CFC52D-360A-47B3-AD17-E82D4A82CD53}" presName="desTx" presStyleLbl="fgAcc1" presStyleIdx="3" presStyleCnt="4">
        <dgm:presLayoutVars>
          <dgm:bulletEnabled val="1"/>
        </dgm:presLayoutVars>
      </dgm:prSet>
      <dgm:spPr/>
    </dgm:pt>
  </dgm:ptLst>
  <dgm:cxnLst>
    <dgm:cxn modelId="{39606502-DD7C-4A51-BFA9-BD4448B4C5C1}" type="presOf" srcId="{6F0D9EC4-05B5-493E-B02A-F473BB3F27BC}" destId="{D321ECAD-67B2-4518-836A-7963B715E59F}" srcOrd="1" destOrd="0" presId="urn:microsoft.com/office/officeart/2005/8/layout/process3"/>
    <dgm:cxn modelId="{3DF45418-81A3-417B-948B-2C4FA3F568F4}" type="presOf" srcId="{D5DAA1F5-BE04-4B42-8BF1-A58EBECDA3A1}" destId="{5B5F4732-6DB7-4FDC-B968-6551A4D138F7}" srcOrd="0" destOrd="0" presId="urn:microsoft.com/office/officeart/2005/8/layout/process3"/>
    <dgm:cxn modelId="{E6901B1E-4A49-4992-93C4-C82EB0B53087}" type="presOf" srcId="{85CFC52D-360A-47B3-AD17-E82D4A82CD53}" destId="{8D20B92D-9EE0-423F-933D-6226FFA87952}" srcOrd="0" destOrd="0" presId="urn:microsoft.com/office/officeart/2005/8/layout/process3"/>
    <dgm:cxn modelId="{9576EF22-EBC8-46F7-A856-0772797F5A89}" type="presOf" srcId="{D01F791D-91EB-4828-AFF7-5A45EC21F6B4}" destId="{13F4C794-BE78-4BB0-B385-A20413F726D0}" srcOrd="1" destOrd="0" presId="urn:microsoft.com/office/officeart/2005/8/layout/process3"/>
    <dgm:cxn modelId="{B156EC25-E3D7-493D-95A1-BA092D099CA1}" type="presOf" srcId="{E2FD77A3-9E49-4BE3-B6E7-C7A428CBAFDE}" destId="{10CB56B7-C9F3-41F9-8E84-571378F80FA7}" srcOrd="1" destOrd="0" presId="urn:microsoft.com/office/officeart/2005/8/layout/process3"/>
    <dgm:cxn modelId="{01380828-FBE6-47A9-B07B-B19F3D2028B1}" srcId="{6F0D9EC4-05B5-493E-B02A-F473BB3F27BC}" destId="{2628F73E-54AF-4959-91AD-7C95F6A9BEC7}" srcOrd="0" destOrd="0" parTransId="{25B8771E-876A-41D0-BA3E-1B93733DEF20}" sibTransId="{908F58A4-AF9C-4C77-8D6C-464772ECF048}"/>
    <dgm:cxn modelId="{8A655533-1F06-421E-9392-103D0509634E}" type="presOf" srcId="{5CA78953-4BA9-4D45-85B7-EB6A4DDB8DA3}" destId="{F8472887-185C-4C03-B4D7-A1467C3066B3}" srcOrd="0" destOrd="0" presId="urn:microsoft.com/office/officeart/2005/8/layout/process3"/>
    <dgm:cxn modelId="{8A114838-6D92-444A-985C-19B701ECF477}" srcId="{D5DAA1F5-BE04-4B42-8BF1-A58EBECDA3A1}" destId="{7308EB0A-BDB5-4D21-A0E7-5FAF9F4B81B6}" srcOrd="1" destOrd="0" parTransId="{7EA1D602-D5DC-4280-A017-0C9CA956C0AD}" sibTransId="{3D8BD365-F154-4C58-A58B-75BED96D6B06}"/>
    <dgm:cxn modelId="{12244C3E-2255-447A-8062-080541FF094F}" type="presOf" srcId="{5CA78953-4BA9-4D45-85B7-EB6A4DDB8DA3}" destId="{E59F8EED-1DB8-4DA7-BAB2-E96426B8F49C}" srcOrd="1" destOrd="0" presId="urn:microsoft.com/office/officeart/2005/8/layout/process3"/>
    <dgm:cxn modelId="{99409961-AFB8-4F8A-B4A2-141C338975C7}" type="presOf" srcId="{8E80E319-F153-4578-9025-7315DACC0F6F}" destId="{3A7E2EF0-067E-4162-8D4D-50A4BCC80CAE}" srcOrd="0" destOrd="0" presId="urn:microsoft.com/office/officeart/2005/8/layout/process3"/>
    <dgm:cxn modelId="{6A8B7B65-5E7E-49EA-AEB8-C01BBE1F04B7}" type="presOf" srcId="{3D8BD365-F154-4C58-A58B-75BED96D6B06}" destId="{B9AEB393-BD71-486C-9F7C-04FE6F8297DE}" srcOrd="1" destOrd="0" presId="urn:microsoft.com/office/officeart/2005/8/layout/process3"/>
    <dgm:cxn modelId="{4D62DA6B-F7BE-44FB-B0BB-4D5C12457934}" srcId="{D01F791D-91EB-4828-AFF7-5A45EC21F6B4}" destId="{8E80E319-F153-4578-9025-7315DACC0F6F}" srcOrd="0" destOrd="0" parTransId="{1EF17C63-D904-4C33-B76B-D507426DA388}" sibTransId="{10E37A0C-12D9-4B53-83EF-B6F53A5087E5}"/>
    <dgm:cxn modelId="{78EC2A52-3914-4784-9214-85EF4B5C05BD}" type="presOf" srcId="{D01F791D-91EB-4828-AFF7-5A45EC21F6B4}" destId="{1CF0563B-311C-416C-85C6-29B8F710D31C}" srcOrd="0" destOrd="0" presId="urn:microsoft.com/office/officeart/2005/8/layout/process3"/>
    <dgm:cxn modelId="{EC622C59-59C0-4DF3-8C38-326A02E112CF}" type="presOf" srcId="{3D8BD365-F154-4C58-A58B-75BED96D6B06}" destId="{D162CA33-99FA-40CD-AF48-791A4FAD7237}" srcOrd="0" destOrd="0" presId="urn:microsoft.com/office/officeart/2005/8/layout/process3"/>
    <dgm:cxn modelId="{22C2627E-738C-4458-A56F-9C462C57197B}" srcId="{85CFC52D-360A-47B3-AD17-E82D4A82CD53}" destId="{7C60B921-9F30-49D4-877B-0BFB21064BEB}" srcOrd="0" destOrd="0" parTransId="{5F2C3EB1-1766-46F1-8FC2-72638EB4C5D2}" sibTransId="{18689C52-4F14-4DFC-B11F-F44321DD0428}"/>
    <dgm:cxn modelId="{644C6F92-DEFD-4558-8148-1F1AAC403E93}" type="presOf" srcId="{E2FD77A3-9E49-4BE3-B6E7-C7A428CBAFDE}" destId="{DFFBD829-08A7-447B-91F1-00D42E0FC7D5}" srcOrd="0" destOrd="0" presId="urn:microsoft.com/office/officeart/2005/8/layout/process3"/>
    <dgm:cxn modelId="{C2665293-D817-4719-8EC4-97B92673F66F}" srcId="{D5DAA1F5-BE04-4B42-8BF1-A58EBECDA3A1}" destId="{85CFC52D-360A-47B3-AD17-E82D4A82CD53}" srcOrd="3" destOrd="0" parTransId="{B2C6174B-9ADA-461C-94FA-07D5E7ECB34D}" sibTransId="{FB9A11CE-4FAA-4159-82E1-B02E8FF057C3}"/>
    <dgm:cxn modelId="{BC53FF9E-3D35-4018-96D8-8B3225D0439D}" srcId="{D5DAA1F5-BE04-4B42-8BF1-A58EBECDA3A1}" destId="{D01F791D-91EB-4828-AFF7-5A45EC21F6B4}" srcOrd="2" destOrd="0" parTransId="{C5728E9C-9E0E-4791-8C98-499CD51DDE22}" sibTransId="{E2FD77A3-9E49-4BE3-B6E7-C7A428CBAFDE}"/>
    <dgm:cxn modelId="{631839A1-1FA1-4FB5-8525-3721D3CBC112}" srcId="{6F0D9EC4-05B5-493E-B02A-F473BB3F27BC}" destId="{E2E74A7B-C82C-4C34-BD24-907341D2DB3B}" srcOrd="1" destOrd="0" parTransId="{19D49769-E6A9-4FE1-96D2-BCD0D45F3FF6}" sibTransId="{2C1DFFAF-0D57-4F28-AD87-1298C4A77689}"/>
    <dgm:cxn modelId="{0C26DFB7-D2E0-4241-A79B-0769FF2C391E}" srcId="{7308EB0A-BDB5-4D21-A0E7-5FAF9F4B81B6}" destId="{C2FC4DA1-EAEA-4501-9C7A-5AAFD18AB15C}" srcOrd="0" destOrd="0" parTransId="{0800E31E-145C-4C44-8D1B-EBDCBC80F6AE}" sibTransId="{8F10A9CC-E8FB-468F-8A3C-F67CE87CC3C0}"/>
    <dgm:cxn modelId="{25B1D9BA-1810-4774-96EE-E30F74FF1690}" srcId="{D5DAA1F5-BE04-4B42-8BF1-A58EBECDA3A1}" destId="{6F0D9EC4-05B5-493E-B02A-F473BB3F27BC}" srcOrd="0" destOrd="0" parTransId="{CC85C9A3-C0B7-49CE-A687-53C67255ED57}" sibTransId="{5CA78953-4BA9-4D45-85B7-EB6A4DDB8DA3}"/>
    <dgm:cxn modelId="{CF989ABC-FB59-4B34-9AE3-28A57FB61100}" type="presOf" srcId="{7308EB0A-BDB5-4D21-A0E7-5FAF9F4B81B6}" destId="{0C7938A4-B2A7-47DB-BB61-DC01F92B95FE}" srcOrd="1" destOrd="0" presId="urn:microsoft.com/office/officeart/2005/8/layout/process3"/>
    <dgm:cxn modelId="{D5B0B6C3-5422-4816-BC39-289CF18C83F4}" type="presOf" srcId="{7308EB0A-BDB5-4D21-A0E7-5FAF9F4B81B6}" destId="{B4D8B52F-DE73-4C55-B0CC-E270AA192FF0}" srcOrd="0" destOrd="0" presId="urn:microsoft.com/office/officeart/2005/8/layout/process3"/>
    <dgm:cxn modelId="{BB672ACF-FD65-48BA-9939-D43B3910FAF2}" type="presOf" srcId="{2628F73E-54AF-4959-91AD-7C95F6A9BEC7}" destId="{49CFCE0E-0C5D-427E-95B6-3A7D1D1F0CC5}" srcOrd="0" destOrd="0" presId="urn:microsoft.com/office/officeart/2005/8/layout/process3"/>
    <dgm:cxn modelId="{5A3B17E2-4A20-4DE3-B67F-A4E64B91D2D9}" type="presOf" srcId="{85CFC52D-360A-47B3-AD17-E82D4A82CD53}" destId="{CBDB2F4E-1E16-4845-BA57-6C5A48C56E8B}" srcOrd="1" destOrd="0" presId="urn:microsoft.com/office/officeart/2005/8/layout/process3"/>
    <dgm:cxn modelId="{D36EEBE6-8F2A-4E58-8581-9622100A4407}" type="presOf" srcId="{7C60B921-9F30-49D4-877B-0BFB21064BEB}" destId="{8C62E698-4D16-48EC-A274-B12D948E06D0}" srcOrd="0" destOrd="0" presId="urn:microsoft.com/office/officeart/2005/8/layout/process3"/>
    <dgm:cxn modelId="{CBC82EE8-7638-4E1A-B542-AD34A69F64B3}" type="presOf" srcId="{C2FC4DA1-EAEA-4501-9C7A-5AAFD18AB15C}" destId="{CFC63157-3ECE-4EB9-897C-EC0CB266762E}" srcOrd="0" destOrd="0" presId="urn:microsoft.com/office/officeart/2005/8/layout/process3"/>
    <dgm:cxn modelId="{8ED5A4F8-160D-4445-A764-8DD63188F87B}" type="presOf" srcId="{6F0D9EC4-05B5-493E-B02A-F473BB3F27BC}" destId="{051F8030-099F-4980-B1CA-CD19FD9CFFAF}" srcOrd="0" destOrd="0" presId="urn:microsoft.com/office/officeart/2005/8/layout/process3"/>
    <dgm:cxn modelId="{6DBEA6FD-3BFD-4D7D-98EC-5FE58AF4B9F8}" type="presOf" srcId="{E2E74A7B-C82C-4C34-BD24-907341D2DB3B}" destId="{49CFCE0E-0C5D-427E-95B6-3A7D1D1F0CC5}" srcOrd="0" destOrd="1" presId="urn:microsoft.com/office/officeart/2005/8/layout/process3"/>
    <dgm:cxn modelId="{F4296F2E-975F-4594-BB6A-75913E115498}" type="presParOf" srcId="{5B5F4732-6DB7-4FDC-B968-6551A4D138F7}" destId="{19BB5C56-8DDB-4102-9F1E-A318F66528C2}" srcOrd="0" destOrd="0" presId="urn:microsoft.com/office/officeart/2005/8/layout/process3"/>
    <dgm:cxn modelId="{38CFD878-F2ED-4B5D-85C1-7BD1D6BC4720}" type="presParOf" srcId="{19BB5C56-8DDB-4102-9F1E-A318F66528C2}" destId="{051F8030-099F-4980-B1CA-CD19FD9CFFAF}" srcOrd="0" destOrd="0" presId="urn:microsoft.com/office/officeart/2005/8/layout/process3"/>
    <dgm:cxn modelId="{1F1B6145-76DB-4519-8BEC-EB8266D3D55B}" type="presParOf" srcId="{19BB5C56-8DDB-4102-9F1E-A318F66528C2}" destId="{D321ECAD-67B2-4518-836A-7963B715E59F}" srcOrd="1" destOrd="0" presId="urn:microsoft.com/office/officeart/2005/8/layout/process3"/>
    <dgm:cxn modelId="{A3C00F2D-23C8-4287-BD5A-1F492637B326}" type="presParOf" srcId="{19BB5C56-8DDB-4102-9F1E-A318F66528C2}" destId="{49CFCE0E-0C5D-427E-95B6-3A7D1D1F0CC5}" srcOrd="2" destOrd="0" presId="urn:microsoft.com/office/officeart/2005/8/layout/process3"/>
    <dgm:cxn modelId="{A80DE89F-FE70-4F00-A501-5AA80206F4E3}" type="presParOf" srcId="{5B5F4732-6DB7-4FDC-B968-6551A4D138F7}" destId="{F8472887-185C-4C03-B4D7-A1467C3066B3}" srcOrd="1" destOrd="0" presId="urn:microsoft.com/office/officeart/2005/8/layout/process3"/>
    <dgm:cxn modelId="{DBBE8A96-CF13-493C-BC56-8CF9948E9EF3}" type="presParOf" srcId="{F8472887-185C-4C03-B4D7-A1467C3066B3}" destId="{E59F8EED-1DB8-4DA7-BAB2-E96426B8F49C}" srcOrd="0" destOrd="0" presId="urn:microsoft.com/office/officeart/2005/8/layout/process3"/>
    <dgm:cxn modelId="{ADEC943D-7948-4D7A-9A4F-5282E2AA836B}" type="presParOf" srcId="{5B5F4732-6DB7-4FDC-B968-6551A4D138F7}" destId="{2FDD12FB-F415-4890-8658-B445257FB10A}" srcOrd="2" destOrd="0" presId="urn:microsoft.com/office/officeart/2005/8/layout/process3"/>
    <dgm:cxn modelId="{AFB62178-EB5A-4055-AA63-638044E06F44}" type="presParOf" srcId="{2FDD12FB-F415-4890-8658-B445257FB10A}" destId="{B4D8B52F-DE73-4C55-B0CC-E270AA192FF0}" srcOrd="0" destOrd="0" presId="urn:microsoft.com/office/officeart/2005/8/layout/process3"/>
    <dgm:cxn modelId="{1DAD826A-A02D-4D54-8E81-B134041D5A19}" type="presParOf" srcId="{2FDD12FB-F415-4890-8658-B445257FB10A}" destId="{0C7938A4-B2A7-47DB-BB61-DC01F92B95FE}" srcOrd="1" destOrd="0" presId="urn:microsoft.com/office/officeart/2005/8/layout/process3"/>
    <dgm:cxn modelId="{B94D79BD-5750-44AA-A62A-98E7E17ABE96}" type="presParOf" srcId="{2FDD12FB-F415-4890-8658-B445257FB10A}" destId="{CFC63157-3ECE-4EB9-897C-EC0CB266762E}" srcOrd="2" destOrd="0" presId="urn:microsoft.com/office/officeart/2005/8/layout/process3"/>
    <dgm:cxn modelId="{5BB4D9E8-F290-4D7F-992F-ADEF9B1BA2BA}" type="presParOf" srcId="{5B5F4732-6DB7-4FDC-B968-6551A4D138F7}" destId="{D162CA33-99FA-40CD-AF48-791A4FAD7237}" srcOrd="3" destOrd="0" presId="urn:microsoft.com/office/officeart/2005/8/layout/process3"/>
    <dgm:cxn modelId="{B79EB3BB-9BD6-4D09-BE40-C1173DD8D912}" type="presParOf" srcId="{D162CA33-99FA-40CD-AF48-791A4FAD7237}" destId="{B9AEB393-BD71-486C-9F7C-04FE6F8297DE}" srcOrd="0" destOrd="0" presId="urn:microsoft.com/office/officeart/2005/8/layout/process3"/>
    <dgm:cxn modelId="{B5927E47-67FB-4063-9ADD-A0818766E745}" type="presParOf" srcId="{5B5F4732-6DB7-4FDC-B968-6551A4D138F7}" destId="{C490348D-03E6-420E-89D1-7C25638FD09D}" srcOrd="4" destOrd="0" presId="urn:microsoft.com/office/officeart/2005/8/layout/process3"/>
    <dgm:cxn modelId="{F105CECE-3E38-415B-BF8C-5BA6BDEF677E}" type="presParOf" srcId="{C490348D-03E6-420E-89D1-7C25638FD09D}" destId="{1CF0563B-311C-416C-85C6-29B8F710D31C}" srcOrd="0" destOrd="0" presId="urn:microsoft.com/office/officeart/2005/8/layout/process3"/>
    <dgm:cxn modelId="{8DDA4F8A-FB72-4C5D-B895-07BD809CD7DD}" type="presParOf" srcId="{C490348D-03E6-420E-89D1-7C25638FD09D}" destId="{13F4C794-BE78-4BB0-B385-A20413F726D0}" srcOrd="1" destOrd="0" presId="urn:microsoft.com/office/officeart/2005/8/layout/process3"/>
    <dgm:cxn modelId="{ABF16BBB-69E3-4181-BD21-15003207FB29}" type="presParOf" srcId="{C490348D-03E6-420E-89D1-7C25638FD09D}" destId="{3A7E2EF0-067E-4162-8D4D-50A4BCC80CAE}" srcOrd="2" destOrd="0" presId="urn:microsoft.com/office/officeart/2005/8/layout/process3"/>
    <dgm:cxn modelId="{01668D02-BFDA-4CC1-AA6F-F31F27ADBA24}" type="presParOf" srcId="{5B5F4732-6DB7-4FDC-B968-6551A4D138F7}" destId="{DFFBD829-08A7-447B-91F1-00D42E0FC7D5}" srcOrd="5" destOrd="0" presId="urn:microsoft.com/office/officeart/2005/8/layout/process3"/>
    <dgm:cxn modelId="{974F753F-7C72-4B03-BB2F-F600362C1D59}" type="presParOf" srcId="{DFFBD829-08A7-447B-91F1-00D42E0FC7D5}" destId="{10CB56B7-C9F3-41F9-8E84-571378F80FA7}" srcOrd="0" destOrd="0" presId="urn:microsoft.com/office/officeart/2005/8/layout/process3"/>
    <dgm:cxn modelId="{8D3EE377-705A-4B33-8056-A41F612A6062}" type="presParOf" srcId="{5B5F4732-6DB7-4FDC-B968-6551A4D138F7}" destId="{8A18674D-D0DA-49A6-ADEC-502743DE3F29}" srcOrd="6" destOrd="0" presId="urn:microsoft.com/office/officeart/2005/8/layout/process3"/>
    <dgm:cxn modelId="{00985BA3-B037-4D75-AD47-11413E6D15BA}" type="presParOf" srcId="{8A18674D-D0DA-49A6-ADEC-502743DE3F29}" destId="{8D20B92D-9EE0-423F-933D-6226FFA87952}" srcOrd="0" destOrd="0" presId="urn:microsoft.com/office/officeart/2005/8/layout/process3"/>
    <dgm:cxn modelId="{41BAA231-8883-4418-B110-06E6F4373A6D}" type="presParOf" srcId="{8A18674D-D0DA-49A6-ADEC-502743DE3F29}" destId="{CBDB2F4E-1E16-4845-BA57-6C5A48C56E8B}" srcOrd="1" destOrd="0" presId="urn:microsoft.com/office/officeart/2005/8/layout/process3"/>
    <dgm:cxn modelId="{770B1612-A116-44F7-A6F8-DC36F68F2469}" type="presParOf" srcId="{8A18674D-D0DA-49A6-ADEC-502743DE3F29}" destId="{8C62E698-4D16-48EC-A274-B12D948E06D0}"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5DAA1F5-BE04-4B42-8BF1-A58EBECDA3A1}"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6F0D9EC4-05B5-493E-B02A-F473BB3F27BC}">
      <dgm:prSet phldrT="[Text]"/>
      <dgm:spPr/>
      <dgm:t>
        <a:bodyPr/>
        <a:lstStyle/>
        <a:p>
          <a:r>
            <a:rPr lang="en-US" dirty="0"/>
            <a:t>Jul – Sept 2024</a:t>
          </a:r>
        </a:p>
      </dgm:t>
    </dgm:pt>
    <dgm:pt modelId="{CC85C9A3-C0B7-49CE-A687-53C67255ED57}" type="parTrans" cxnId="{25B1D9BA-1810-4774-96EE-E30F74FF1690}">
      <dgm:prSet/>
      <dgm:spPr/>
      <dgm:t>
        <a:bodyPr/>
        <a:lstStyle/>
        <a:p>
          <a:endParaRPr lang="en-US"/>
        </a:p>
      </dgm:t>
    </dgm:pt>
    <dgm:pt modelId="{5CA78953-4BA9-4D45-85B7-EB6A4DDB8DA3}" type="sibTrans" cxnId="{25B1D9BA-1810-4774-96EE-E30F74FF1690}">
      <dgm:prSet/>
      <dgm:spPr/>
      <dgm:t>
        <a:bodyPr/>
        <a:lstStyle/>
        <a:p>
          <a:endParaRPr lang="en-US"/>
        </a:p>
      </dgm:t>
    </dgm:pt>
    <dgm:pt modelId="{2628F73E-54AF-4959-91AD-7C95F6A9BEC7}">
      <dgm:prSet phldrT="[Text]"/>
      <dgm:spPr/>
      <dgm:t>
        <a:bodyPr/>
        <a:lstStyle/>
        <a:p>
          <a:r>
            <a:rPr lang="en-US" dirty="0"/>
            <a:t>Study Planning and Permitting</a:t>
          </a:r>
        </a:p>
      </dgm:t>
    </dgm:pt>
    <dgm:pt modelId="{25B8771E-876A-41D0-BA3E-1B93733DEF20}" type="parTrans" cxnId="{01380828-FBE6-47A9-B07B-B19F3D2028B1}">
      <dgm:prSet/>
      <dgm:spPr/>
      <dgm:t>
        <a:bodyPr/>
        <a:lstStyle/>
        <a:p>
          <a:endParaRPr lang="en-US"/>
        </a:p>
      </dgm:t>
    </dgm:pt>
    <dgm:pt modelId="{908F58A4-AF9C-4C77-8D6C-464772ECF048}" type="sibTrans" cxnId="{01380828-FBE6-47A9-B07B-B19F3D2028B1}">
      <dgm:prSet/>
      <dgm:spPr/>
      <dgm:t>
        <a:bodyPr/>
        <a:lstStyle/>
        <a:p>
          <a:endParaRPr lang="en-US"/>
        </a:p>
      </dgm:t>
    </dgm:pt>
    <dgm:pt modelId="{7308EB0A-BDB5-4D21-A0E7-5FAF9F4B81B6}">
      <dgm:prSet phldrT="[Text]"/>
      <dgm:spPr/>
      <dgm:t>
        <a:bodyPr/>
        <a:lstStyle/>
        <a:p>
          <a:r>
            <a:rPr lang="en-US" dirty="0"/>
            <a:t>Sept 2024</a:t>
          </a:r>
        </a:p>
      </dgm:t>
    </dgm:pt>
    <dgm:pt modelId="{7EA1D602-D5DC-4280-A017-0C9CA956C0AD}" type="parTrans" cxnId="{8A114838-6D92-444A-985C-19B701ECF477}">
      <dgm:prSet/>
      <dgm:spPr/>
      <dgm:t>
        <a:bodyPr/>
        <a:lstStyle/>
        <a:p>
          <a:endParaRPr lang="en-US"/>
        </a:p>
      </dgm:t>
    </dgm:pt>
    <dgm:pt modelId="{3D8BD365-F154-4C58-A58B-75BED96D6B06}" type="sibTrans" cxnId="{8A114838-6D92-444A-985C-19B701ECF477}">
      <dgm:prSet/>
      <dgm:spPr/>
      <dgm:t>
        <a:bodyPr/>
        <a:lstStyle/>
        <a:p>
          <a:endParaRPr lang="en-US"/>
        </a:p>
      </dgm:t>
    </dgm:pt>
    <dgm:pt modelId="{C2FC4DA1-EAEA-4501-9C7A-5AAFD18AB15C}">
      <dgm:prSet phldrT="[Text]"/>
      <dgm:spPr/>
      <dgm:t>
        <a:bodyPr/>
        <a:lstStyle/>
        <a:p>
          <a:r>
            <a:rPr lang="en-US" dirty="0"/>
            <a:t>Collect Genetic Samples from Adult Fish During Spawning at the FRFH</a:t>
          </a:r>
        </a:p>
      </dgm:t>
    </dgm:pt>
    <dgm:pt modelId="{0800E31E-145C-4C44-8D1B-EBDCBC80F6AE}" type="parTrans" cxnId="{0C26DFB7-D2E0-4241-A79B-0769FF2C391E}">
      <dgm:prSet/>
      <dgm:spPr/>
      <dgm:t>
        <a:bodyPr/>
        <a:lstStyle/>
        <a:p>
          <a:endParaRPr lang="en-US"/>
        </a:p>
      </dgm:t>
    </dgm:pt>
    <dgm:pt modelId="{8F10A9CC-E8FB-468F-8A3C-F67CE87CC3C0}" type="sibTrans" cxnId="{0C26DFB7-D2E0-4241-A79B-0769FF2C391E}">
      <dgm:prSet/>
      <dgm:spPr/>
      <dgm:t>
        <a:bodyPr/>
        <a:lstStyle/>
        <a:p>
          <a:endParaRPr lang="en-US"/>
        </a:p>
      </dgm:t>
    </dgm:pt>
    <dgm:pt modelId="{D01F791D-91EB-4828-AFF7-5A45EC21F6B4}">
      <dgm:prSet phldrT="[Text]"/>
      <dgm:spPr/>
      <dgm:t>
        <a:bodyPr/>
        <a:lstStyle/>
        <a:p>
          <a:r>
            <a:rPr lang="en-US" dirty="0"/>
            <a:t>Jan-May 2025</a:t>
          </a:r>
        </a:p>
        <a:p>
          <a:r>
            <a:rPr lang="en-US" dirty="0"/>
            <a:t>Oct-Dec 2025</a:t>
          </a:r>
        </a:p>
      </dgm:t>
    </dgm:pt>
    <dgm:pt modelId="{C5728E9C-9E0E-4791-8C98-499CD51DDE22}" type="parTrans" cxnId="{BC53FF9E-3D35-4018-96D8-8B3225D0439D}">
      <dgm:prSet/>
      <dgm:spPr/>
      <dgm:t>
        <a:bodyPr/>
        <a:lstStyle/>
        <a:p>
          <a:endParaRPr lang="en-US"/>
        </a:p>
      </dgm:t>
    </dgm:pt>
    <dgm:pt modelId="{E2FD77A3-9E49-4BE3-B6E7-C7A428CBAFDE}" type="sibTrans" cxnId="{BC53FF9E-3D35-4018-96D8-8B3225D0439D}">
      <dgm:prSet/>
      <dgm:spPr/>
      <dgm:t>
        <a:bodyPr/>
        <a:lstStyle/>
        <a:p>
          <a:endParaRPr lang="en-US"/>
        </a:p>
      </dgm:t>
    </dgm:pt>
    <dgm:pt modelId="{8E80E319-F153-4578-9025-7315DACC0F6F}">
      <dgm:prSet phldrT="[Text]"/>
      <dgm:spPr/>
      <dgm:t>
        <a:bodyPr/>
        <a:lstStyle/>
        <a:p>
          <a:r>
            <a:rPr lang="en-US" dirty="0"/>
            <a:t>Collect Genetic Samples from Juvenile Fish Collected at RSTs</a:t>
          </a:r>
        </a:p>
      </dgm:t>
    </dgm:pt>
    <dgm:pt modelId="{1EF17C63-D904-4C33-B76B-D507426DA388}" type="parTrans" cxnId="{4D62DA6B-F7BE-44FB-B0BB-4D5C12457934}">
      <dgm:prSet/>
      <dgm:spPr/>
      <dgm:t>
        <a:bodyPr/>
        <a:lstStyle/>
        <a:p>
          <a:endParaRPr lang="en-US"/>
        </a:p>
      </dgm:t>
    </dgm:pt>
    <dgm:pt modelId="{10E37A0C-12D9-4B53-83EF-B6F53A5087E5}" type="sibTrans" cxnId="{4D62DA6B-F7BE-44FB-B0BB-4D5C12457934}">
      <dgm:prSet/>
      <dgm:spPr/>
      <dgm:t>
        <a:bodyPr/>
        <a:lstStyle/>
        <a:p>
          <a:endParaRPr lang="en-US"/>
        </a:p>
      </dgm:t>
    </dgm:pt>
    <dgm:pt modelId="{1D7A2A45-47F0-4946-B76F-B785998DEFF0}">
      <dgm:prSet/>
      <dgm:spPr/>
      <dgm:t>
        <a:bodyPr/>
        <a:lstStyle/>
        <a:p>
          <a:r>
            <a:rPr lang="en-US" dirty="0"/>
            <a:t>Jan – Apr 2026</a:t>
          </a:r>
        </a:p>
      </dgm:t>
    </dgm:pt>
    <dgm:pt modelId="{4E1FF89D-20CF-4AD3-99BA-F7D09C536F42}" type="parTrans" cxnId="{025173FD-A51D-4A7F-A0DA-3CFDD811382E}">
      <dgm:prSet/>
      <dgm:spPr/>
      <dgm:t>
        <a:bodyPr/>
        <a:lstStyle/>
        <a:p>
          <a:endParaRPr lang="en-US"/>
        </a:p>
      </dgm:t>
    </dgm:pt>
    <dgm:pt modelId="{D3D52E72-E488-4BD0-B57F-77544575EF12}" type="sibTrans" cxnId="{025173FD-A51D-4A7F-A0DA-3CFDD811382E}">
      <dgm:prSet/>
      <dgm:spPr/>
      <dgm:t>
        <a:bodyPr/>
        <a:lstStyle/>
        <a:p>
          <a:endParaRPr lang="en-US"/>
        </a:p>
      </dgm:t>
    </dgm:pt>
    <dgm:pt modelId="{C7F61462-E28E-46AB-B65B-11C55FA88F4D}">
      <dgm:prSet/>
      <dgm:spPr/>
      <dgm:t>
        <a:bodyPr/>
        <a:lstStyle/>
        <a:p>
          <a:r>
            <a:rPr lang="en-US" dirty="0"/>
            <a:t>Analyze and Report Findings</a:t>
          </a:r>
        </a:p>
      </dgm:t>
    </dgm:pt>
    <dgm:pt modelId="{F81B594A-E028-4875-B005-ACEB1FF6D99D}" type="parTrans" cxnId="{64418F77-34DC-4659-B689-111799AC3865}">
      <dgm:prSet/>
      <dgm:spPr/>
      <dgm:t>
        <a:bodyPr/>
        <a:lstStyle/>
        <a:p>
          <a:endParaRPr lang="en-US"/>
        </a:p>
      </dgm:t>
    </dgm:pt>
    <dgm:pt modelId="{6B9E458E-2D73-4979-884A-2AED01DBBF0F}" type="sibTrans" cxnId="{64418F77-34DC-4659-B689-111799AC3865}">
      <dgm:prSet/>
      <dgm:spPr/>
      <dgm:t>
        <a:bodyPr/>
        <a:lstStyle/>
        <a:p>
          <a:endParaRPr lang="en-US"/>
        </a:p>
      </dgm:t>
    </dgm:pt>
    <dgm:pt modelId="{5B5F4732-6DB7-4FDC-B968-6551A4D138F7}" type="pres">
      <dgm:prSet presAssocID="{D5DAA1F5-BE04-4B42-8BF1-A58EBECDA3A1}" presName="linearFlow" presStyleCnt="0">
        <dgm:presLayoutVars>
          <dgm:dir/>
          <dgm:animLvl val="lvl"/>
          <dgm:resizeHandles val="exact"/>
        </dgm:presLayoutVars>
      </dgm:prSet>
      <dgm:spPr/>
    </dgm:pt>
    <dgm:pt modelId="{19BB5C56-8DDB-4102-9F1E-A318F66528C2}" type="pres">
      <dgm:prSet presAssocID="{6F0D9EC4-05B5-493E-B02A-F473BB3F27BC}" presName="composite" presStyleCnt="0"/>
      <dgm:spPr/>
    </dgm:pt>
    <dgm:pt modelId="{051F8030-099F-4980-B1CA-CD19FD9CFFAF}" type="pres">
      <dgm:prSet presAssocID="{6F0D9EC4-05B5-493E-B02A-F473BB3F27BC}" presName="parTx" presStyleLbl="node1" presStyleIdx="0" presStyleCnt="4">
        <dgm:presLayoutVars>
          <dgm:chMax val="0"/>
          <dgm:chPref val="0"/>
          <dgm:bulletEnabled val="1"/>
        </dgm:presLayoutVars>
      </dgm:prSet>
      <dgm:spPr/>
    </dgm:pt>
    <dgm:pt modelId="{D321ECAD-67B2-4518-836A-7963B715E59F}" type="pres">
      <dgm:prSet presAssocID="{6F0D9EC4-05B5-493E-B02A-F473BB3F27BC}" presName="parSh" presStyleLbl="node1" presStyleIdx="0" presStyleCnt="4"/>
      <dgm:spPr/>
    </dgm:pt>
    <dgm:pt modelId="{49CFCE0E-0C5D-427E-95B6-3A7D1D1F0CC5}" type="pres">
      <dgm:prSet presAssocID="{6F0D9EC4-05B5-493E-B02A-F473BB3F27BC}" presName="desTx" presStyleLbl="fgAcc1" presStyleIdx="0" presStyleCnt="4" custScaleX="107807">
        <dgm:presLayoutVars>
          <dgm:bulletEnabled val="1"/>
        </dgm:presLayoutVars>
      </dgm:prSet>
      <dgm:spPr/>
    </dgm:pt>
    <dgm:pt modelId="{F8472887-185C-4C03-B4D7-A1467C3066B3}" type="pres">
      <dgm:prSet presAssocID="{5CA78953-4BA9-4D45-85B7-EB6A4DDB8DA3}" presName="sibTrans" presStyleLbl="sibTrans2D1" presStyleIdx="0" presStyleCnt="3"/>
      <dgm:spPr/>
    </dgm:pt>
    <dgm:pt modelId="{E59F8EED-1DB8-4DA7-BAB2-E96426B8F49C}" type="pres">
      <dgm:prSet presAssocID="{5CA78953-4BA9-4D45-85B7-EB6A4DDB8DA3}" presName="connTx" presStyleLbl="sibTrans2D1" presStyleIdx="0" presStyleCnt="3"/>
      <dgm:spPr/>
    </dgm:pt>
    <dgm:pt modelId="{2FDD12FB-F415-4890-8658-B445257FB10A}" type="pres">
      <dgm:prSet presAssocID="{7308EB0A-BDB5-4D21-A0E7-5FAF9F4B81B6}" presName="composite" presStyleCnt="0"/>
      <dgm:spPr/>
    </dgm:pt>
    <dgm:pt modelId="{B4D8B52F-DE73-4C55-B0CC-E270AA192FF0}" type="pres">
      <dgm:prSet presAssocID="{7308EB0A-BDB5-4D21-A0E7-5FAF9F4B81B6}" presName="parTx" presStyleLbl="node1" presStyleIdx="0" presStyleCnt="4">
        <dgm:presLayoutVars>
          <dgm:chMax val="0"/>
          <dgm:chPref val="0"/>
          <dgm:bulletEnabled val="1"/>
        </dgm:presLayoutVars>
      </dgm:prSet>
      <dgm:spPr/>
    </dgm:pt>
    <dgm:pt modelId="{0C7938A4-B2A7-47DB-BB61-DC01F92B95FE}" type="pres">
      <dgm:prSet presAssocID="{7308EB0A-BDB5-4D21-A0E7-5FAF9F4B81B6}" presName="parSh" presStyleLbl="node1" presStyleIdx="1" presStyleCnt="4"/>
      <dgm:spPr/>
    </dgm:pt>
    <dgm:pt modelId="{CFC63157-3ECE-4EB9-897C-EC0CB266762E}" type="pres">
      <dgm:prSet presAssocID="{7308EB0A-BDB5-4D21-A0E7-5FAF9F4B81B6}" presName="desTx" presStyleLbl="fgAcc1" presStyleIdx="1" presStyleCnt="4">
        <dgm:presLayoutVars>
          <dgm:bulletEnabled val="1"/>
        </dgm:presLayoutVars>
      </dgm:prSet>
      <dgm:spPr/>
    </dgm:pt>
    <dgm:pt modelId="{D162CA33-99FA-40CD-AF48-791A4FAD7237}" type="pres">
      <dgm:prSet presAssocID="{3D8BD365-F154-4C58-A58B-75BED96D6B06}" presName="sibTrans" presStyleLbl="sibTrans2D1" presStyleIdx="1" presStyleCnt="3"/>
      <dgm:spPr/>
    </dgm:pt>
    <dgm:pt modelId="{B9AEB393-BD71-486C-9F7C-04FE6F8297DE}" type="pres">
      <dgm:prSet presAssocID="{3D8BD365-F154-4C58-A58B-75BED96D6B06}" presName="connTx" presStyleLbl="sibTrans2D1" presStyleIdx="1" presStyleCnt="3"/>
      <dgm:spPr/>
    </dgm:pt>
    <dgm:pt modelId="{C490348D-03E6-420E-89D1-7C25638FD09D}" type="pres">
      <dgm:prSet presAssocID="{D01F791D-91EB-4828-AFF7-5A45EC21F6B4}" presName="composite" presStyleCnt="0"/>
      <dgm:spPr/>
    </dgm:pt>
    <dgm:pt modelId="{1CF0563B-311C-416C-85C6-29B8F710D31C}" type="pres">
      <dgm:prSet presAssocID="{D01F791D-91EB-4828-AFF7-5A45EC21F6B4}" presName="parTx" presStyleLbl="node1" presStyleIdx="1" presStyleCnt="4">
        <dgm:presLayoutVars>
          <dgm:chMax val="0"/>
          <dgm:chPref val="0"/>
          <dgm:bulletEnabled val="1"/>
        </dgm:presLayoutVars>
      </dgm:prSet>
      <dgm:spPr/>
    </dgm:pt>
    <dgm:pt modelId="{13F4C794-BE78-4BB0-B385-A20413F726D0}" type="pres">
      <dgm:prSet presAssocID="{D01F791D-91EB-4828-AFF7-5A45EC21F6B4}" presName="parSh" presStyleLbl="node1" presStyleIdx="2" presStyleCnt="4"/>
      <dgm:spPr/>
    </dgm:pt>
    <dgm:pt modelId="{3A7E2EF0-067E-4162-8D4D-50A4BCC80CAE}" type="pres">
      <dgm:prSet presAssocID="{D01F791D-91EB-4828-AFF7-5A45EC21F6B4}" presName="desTx" presStyleLbl="fgAcc1" presStyleIdx="2" presStyleCnt="4">
        <dgm:presLayoutVars>
          <dgm:bulletEnabled val="1"/>
        </dgm:presLayoutVars>
      </dgm:prSet>
      <dgm:spPr/>
    </dgm:pt>
    <dgm:pt modelId="{CC360C5A-BF64-42E9-9812-C81BDA78C5A3}" type="pres">
      <dgm:prSet presAssocID="{E2FD77A3-9E49-4BE3-B6E7-C7A428CBAFDE}" presName="sibTrans" presStyleLbl="sibTrans2D1" presStyleIdx="2" presStyleCnt="3"/>
      <dgm:spPr/>
    </dgm:pt>
    <dgm:pt modelId="{43D24E25-B019-4930-B771-F8DA7C80DA61}" type="pres">
      <dgm:prSet presAssocID="{E2FD77A3-9E49-4BE3-B6E7-C7A428CBAFDE}" presName="connTx" presStyleLbl="sibTrans2D1" presStyleIdx="2" presStyleCnt="3"/>
      <dgm:spPr/>
    </dgm:pt>
    <dgm:pt modelId="{300CA899-55ED-43AA-88E3-D3A595CAA61A}" type="pres">
      <dgm:prSet presAssocID="{1D7A2A45-47F0-4946-B76F-B785998DEFF0}" presName="composite" presStyleCnt="0"/>
      <dgm:spPr/>
    </dgm:pt>
    <dgm:pt modelId="{500A8B1F-0EE5-4E35-9AFE-587A77B99041}" type="pres">
      <dgm:prSet presAssocID="{1D7A2A45-47F0-4946-B76F-B785998DEFF0}" presName="parTx" presStyleLbl="node1" presStyleIdx="2" presStyleCnt="4">
        <dgm:presLayoutVars>
          <dgm:chMax val="0"/>
          <dgm:chPref val="0"/>
          <dgm:bulletEnabled val="1"/>
        </dgm:presLayoutVars>
      </dgm:prSet>
      <dgm:spPr/>
    </dgm:pt>
    <dgm:pt modelId="{B71BCC61-1A3D-4109-B9BF-A70D8B656DD2}" type="pres">
      <dgm:prSet presAssocID="{1D7A2A45-47F0-4946-B76F-B785998DEFF0}" presName="parSh" presStyleLbl="node1" presStyleIdx="3" presStyleCnt="4"/>
      <dgm:spPr/>
    </dgm:pt>
    <dgm:pt modelId="{6FDA99C7-D2A9-41F9-B674-776BB4019366}" type="pres">
      <dgm:prSet presAssocID="{1D7A2A45-47F0-4946-B76F-B785998DEFF0}" presName="desTx" presStyleLbl="fgAcc1" presStyleIdx="3" presStyleCnt="4">
        <dgm:presLayoutVars>
          <dgm:bulletEnabled val="1"/>
        </dgm:presLayoutVars>
      </dgm:prSet>
      <dgm:spPr/>
    </dgm:pt>
  </dgm:ptLst>
  <dgm:cxnLst>
    <dgm:cxn modelId="{39606502-DD7C-4A51-BFA9-BD4448B4C5C1}" type="presOf" srcId="{6F0D9EC4-05B5-493E-B02A-F473BB3F27BC}" destId="{D321ECAD-67B2-4518-836A-7963B715E59F}" srcOrd="1" destOrd="0" presId="urn:microsoft.com/office/officeart/2005/8/layout/process3"/>
    <dgm:cxn modelId="{3DF45418-81A3-417B-948B-2C4FA3F568F4}" type="presOf" srcId="{D5DAA1F5-BE04-4B42-8BF1-A58EBECDA3A1}" destId="{5B5F4732-6DB7-4FDC-B968-6551A4D138F7}" srcOrd="0" destOrd="0" presId="urn:microsoft.com/office/officeart/2005/8/layout/process3"/>
    <dgm:cxn modelId="{9576EF22-EBC8-46F7-A856-0772797F5A89}" type="presOf" srcId="{D01F791D-91EB-4828-AFF7-5A45EC21F6B4}" destId="{13F4C794-BE78-4BB0-B385-A20413F726D0}" srcOrd="1" destOrd="0" presId="urn:microsoft.com/office/officeart/2005/8/layout/process3"/>
    <dgm:cxn modelId="{DA06ED24-EA48-428A-911A-CAF8517D9C40}" type="presOf" srcId="{1D7A2A45-47F0-4946-B76F-B785998DEFF0}" destId="{500A8B1F-0EE5-4E35-9AFE-587A77B99041}" srcOrd="0" destOrd="0" presId="urn:microsoft.com/office/officeart/2005/8/layout/process3"/>
    <dgm:cxn modelId="{01380828-FBE6-47A9-B07B-B19F3D2028B1}" srcId="{6F0D9EC4-05B5-493E-B02A-F473BB3F27BC}" destId="{2628F73E-54AF-4959-91AD-7C95F6A9BEC7}" srcOrd="0" destOrd="0" parTransId="{25B8771E-876A-41D0-BA3E-1B93733DEF20}" sibTransId="{908F58A4-AF9C-4C77-8D6C-464772ECF048}"/>
    <dgm:cxn modelId="{8A655533-1F06-421E-9392-103D0509634E}" type="presOf" srcId="{5CA78953-4BA9-4D45-85B7-EB6A4DDB8DA3}" destId="{F8472887-185C-4C03-B4D7-A1467C3066B3}" srcOrd="0" destOrd="0" presId="urn:microsoft.com/office/officeart/2005/8/layout/process3"/>
    <dgm:cxn modelId="{8A114838-6D92-444A-985C-19B701ECF477}" srcId="{D5DAA1F5-BE04-4B42-8BF1-A58EBECDA3A1}" destId="{7308EB0A-BDB5-4D21-A0E7-5FAF9F4B81B6}" srcOrd="1" destOrd="0" parTransId="{7EA1D602-D5DC-4280-A017-0C9CA956C0AD}" sibTransId="{3D8BD365-F154-4C58-A58B-75BED96D6B06}"/>
    <dgm:cxn modelId="{12244C3E-2255-447A-8062-080541FF094F}" type="presOf" srcId="{5CA78953-4BA9-4D45-85B7-EB6A4DDB8DA3}" destId="{E59F8EED-1DB8-4DA7-BAB2-E96426B8F49C}" srcOrd="1" destOrd="0" presId="urn:microsoft.com/office/officeart/2005/8/layout/process3"/>
    <dgm:cxn modelId="{99409961-AFB8-4F8A-B4A2-141C338975C7}" type="presOf" srcId="{8E80E319-F153-4578-9025-7315DACC0F6F}" destId="{3A7E2EF0-067E-4162-8D4D-50A4BCC80CAE}" srcOrd="0" destOrd="0" presId="urn:microsoft.com/office/officeart/2005/8/layout/process3"/>
    <dgm:cxn modelId="{6A8B7B65-5E7E-49EA-AEB8-C01BBE1F04B7}" type="presOf" srcId="{3D8BD365-F154-4C58-A58B-75BED96D6B06}" destId="{B9AEB393-BD71-486C-9F7C-04FE6F8297DE}" srcOrd="1" destOrd="0" presId="urn:microsoft.com/office/officeart/2005/8/layout/process3"/>
    <dgm:cxn modelId="{9884AD69-36D5-40D9-A2AD-4198C47E86BC}" type="presOf" srcId="{E2FD77A3-9E49-4BE3-B6E7-C7A428CBAFDE}" destId="{43D24E25-B019-4930-B771-F8DA7C80DA61}" srcOrd="1" destOrd="0" presId="urn:microsoft.com/office/officeart/2005/8/layout/process3"/>
    <dgm:cxn modelId="{4D62DA6B-F7BE-44FB-B0BB-4D5C12457934}" srcId="{D01F791D-91EB-4828-AFF7-5A45EC21F6B4}" destId="{8E80E319-F153-4578-9025-7315DACC0F6F}" srcOrd="0" destOrd="0" parTransId="{1EF17C63-D904-4C33-B76B-D507426DA388}" sibTransId="{10E37A0C-12D9-4B53-83EF-B6F53A5087E5}"/>
    <dgm:cxn modelId="{78EC2A52-3914-4784-9214-85EF4B5C05BD}" type="presOf" srcId="{D01F791D-91EB-4828-AFF7-5A45EC21F6B4}" destId="{1CF0563B-311C-416C-85C6-29B8F710D31C}" srcOrd="0" destOrd="0" presId="urn:microsoft.com/office/officeart/2005/8/layout/process3"/>
    <dgm:cxn modelId="{64418F77-34DC-4659-B689-111799AC3865}" srcId="{1D7A2A45-47F0-4946-B76F-B785998DEFF0}" destId="{C7F61462-E28E-46AB-B65B-11C55FA88F4D}" srcOrd="0" destOrd="0" parTransId="{F81B594A-E028-4875-B005-ACEB1FF6D99D}" sibTransId="{6B9E458E-2D73-4979-884A-2AED01DBBF0F}"/>
    <dgm:cxn modelId="{EC622C59-59C0-4DF3-8C38-326A02E112CF}" type="presOf" srcId="{3D8BD365-F154-4C58-A58B-75BED96D6B06}" destId="{D162CA33-99FA-40CD-AF48-791A4FAD7237}" srcOrd="0" destOrd="0" presId="urn:microsoft.com/office/officeart/2005/8/layout/process3"/>
    <dgm:cxn modelId="{3A9B4F82-3EBA-4F41-937C-A840ECC6E9D9}" type="presOf" srcId="{E2FD77A3-9E49-4BE3-B6E7-C7A428CBAFDE}" destId="{CC360C5A-BF64-42E9-9812-C81BDA78C5A3}" srcOrd="0" destOrd="0" presId="urn:microsoft.com/office/officeart/2005/8/layout/process3"/>
    <dgm:cxn modelId="{BC53FF9E-3D35-4018-96D8-8B3225D0439D}" srcId="{D5DAA1F5-BE04-4B42-8BF1-A58EBECDA3A1}" destId="{D01F791D-91EB-4828-AFF7-5A45EC21F6B4}" srcOrd="2" destOrd="0" parTransId="{C5728E9C-9E0E-4791-8C98-499CD51DDE22}" sibTransId="{E2FD77A3-9E49-4BE3-B6E7-C7A428CBAFDE}"/>
    <dgm:cxn modelId="{0C26DFB7-D2E0-4241-A79B-0769FF2C391E}" srcId="{7308EB0A-BDB5-4D21-A0E7-5FAF9F4B81B6}" destId="{C2FC4DA1-EAEA-4501-9C7A-5AAFD18AB15C}" srcOrd="0" destOrd="0" parTransId="{0800E31E-145C-4C44-8D1B-EBDCBC80F6AE}" sibTransId="{8F10A9CC-E8FB-468F-8A3C-F67CE87CC3C0}"/>
    <dgm:cxn modelId="{25B1D9BA-1810-4774-96EE-E30F74FF1690}" srcId="{D5DAA1F5-BE04-4B42-8BF1-A58EBECDA3A1}" destId="{6F0D9EC4-05B5-493E-B02A-F473BB3F27BC}" srcOrd="0" destOrd="0" parTransId="{CC85C9A3-C0B7-49CE-A687-53C67255ED57}" sibTransId="{5CA78953-4BA9-4D45-85B7-EB6A4DDB8DA3}"/>
    <dgm:cxn modelId="{CF989ABC-FB59-4B34-9AE3-28A57FB61100}" type="presOf" srcId="{7308EB0A-BDB5-4D21-A0E7-5FAF9F4B81B6}" destId="{0C7938A4-B2A7-47DB-BB61-DC01F92B95FE}" srcOrd="1" destOrd="0" presId="urn:microsoft.com/office/officeart/2005/8/layout/process3"/>
    <dgm:cxn modelId="{2A140CC2-4247-4535-A59A-B96F8FC5A9F7}" type="presOf" srcId="{C7F61462-E28E-46AB-B65B-11C55FA88F4D}" destId="{6FDA99C7-D2A9-41F9-B674-776BB4019366}" srcOrd="0" destOrd="0" presId="urn:microsoft.com/office/officeart/2005/8/layout/process3"/>
    <dgm:cxn modelId="{D5B0B6C3-5422-4816-BC39-289CF18C83F4}" type="presOf" srcId="{7308EB0A-BDB5-4D21-A0E7-5FAF9F4B81B6}" destId="{B4D8B52F-DE73-4C55-B0CC-E270AA192FF0}" srcOrd="0" destOrd="0" presId="urn:microsoft.com/office/officeart/2005/8/layout/process3"/>
    <dgm:cxn modelId="{9677C1CB-C74B-4777-A689-06FE49FF3151}" type="presOf" srcId="{1D7A2A45-47F0-4946-B76F-B785998DEFF0}" destId="{B71BCC61-1A3D-4109-B9BF-A70D8B656DD2}" srcOrd="1" destOrd="0" presId="urn:microsoft.com/office/officeart/2005/8/layout/process3"/>
    <dgm:cxn modelId="{BB672ACF-FD65-48BA-9939-D43B3910FAF2}" type="presOf" srcId="{2628F73E-54AF-4959-91AD-7C95F6A9BEC7}" destId="{49CFCE0E-0C5D-427E-95B6-3A7D1D1F0CC5}" srcOrd="0" destOrd="0" presId="urn:microsoft.com/office/officeart/2005/8/layout/process3"/>
    <dgm:cxn modelId="{CBC82EE8-7638-4E1A-B542-AD34A69F64B3}" type="presOf" srcId="{C2FC4DA1-EAEA-4501-9C7A-5AAFD18AB15C}" destId="{CFC63157-3ECE-4EB9-897C-EC0CB266762E}" srcOrd="0" destOrd="0" presId="urn:microsoft.com/office/officeart/2005/8/layout/process3"/>
    <dgm:cxn modelId="{8ED5A4F8-160D-4445-A764-8DD63188F87B}" type="presOf" srcId="{6F0D9EC4-05B5-493E-B02A-F473BB3F27BC}" destId="{051F8030-099F-4980-B1CA-CD19FD9CFFAF}" srcOrd="0" destOrd="0" presId="urn:microsoft.com/office/officeart/2005/8/layout/process3"/>
    <dgm:cxn modelId="{025173FD-A51D-4A7F-A0DA-3CFDD811382E}" srcId="{D5DAA1F5-BE04-4B42-8BF1-A58EBECDA3A1}" destId="{1D7A2A45-47F0-4946-B76F-B785998DEFF0}" srcOrd="3" destOrd="0" parTransId="{4E1FF89D-20CF-4AD3-99BA-F7D09C536F42}" sibTransId="{D3D52E72-E488-4BD0-B57F-77544575EF12}"/>
    <dgm:cxn modelId="{F4296F2E-975F-4594-BB6A-75913E115498}" type="presParOf" srcId="{5B5F4732-6DB7-4FDC-B968-6551A4D138F7}" destId="{19BB5C56-8DDB-4102-9F1E-A318F66528C2}" srcOrd="0" destOrd="0" presId="urn:microsoft.com/office/officeart/2005/8/layout/process3"/>
    <dgm:cxn modelId="{38CFD878-F2ED-4B5D-85C1-7BD1D6BC4720}" type="presParOf" srcId="{19BB5C56-8DDB-4102-9F1E-A318F66528C2}" destId="{051F8030-099F-4980-B1CA-CD19FD9CFFAF}" srcOrd="0" destOrd="0" presId="urn:microsoft.com/office/officeart/2005/8/layout/process3"/>
    <dgm:cxn modelId="{1F1B6145-76DB-4519-8BEC-EB8266D3D55B}" type="presParOf" srcId="{19BB5C56-8DDB-4102-9F1E-A318F66528C2}" destId="{D321ECAD-67B2-4518-836A-7963B715E59F}" srcOrd="1" destOrd="0" presId="urn:microsoft.com/office/officeart/2005/8/layout/process3"/>
    <dgm:cxn modelId="{A3C00F2D-23C8-4287-BD5A-1F492637B326}" type="presParOf" srcId="{19BB5C56-8DDB-4102-9F1E-A318F66528C2}" destId="{49CFCE0E-0C5D-427E-95B6-3A7D1D1F0CC5}" srcOrd="2" destOrd="0" presId="urn:microsoft.com/office/officeart/2005/8/layout/process3"/>
    <dgm:cxn modelId="{A80DE89F-FE70-4F00-A501-5AA80206F4E3}" type="presParOf" srcId="{5B5F4732-6DB7-4FDC-B968-6551A4D138F7}" destId="{F8472887-185C-4C03-B4D7-A1467C3066B3}" srcOrd="1" destOrd="0" presId="urn:microsoft.com/office/officeart/2005/8/layout/process3"/>
    <dgm:cxn modelId="{DBBE8A96-CF13-493C-BC56-8CF9948E9EF3}" type="presParOf" srcId="{F8472887-185C-4C03-B4D7-A1467C3066B3}" destId="{E59F8EED-1DB8-4DA7-BAB2-E96426B8F49C}" srcOrd="0" destOrd="0" presId="urn:microsoft.com/office/officeart/2005/8/layout/process3"/>
    <dgm:cxn modelId="{ADEC943D-7948-4D7A-9A4F-5282E2AA836B}" type="presParOf" srcId="{5B5F4732-6DB7-4FDC-B968-6551A4D138F7}" destId="{2FDD12FB-F415-4890-8658-B445257FB10A}" srcOrd="2" destOrd="0" presId="urn:microsoft.com/office/officeart/2005/8/layout/process3"/>
    <dgm:cxn modelId="{AFB62178-EB5A-4055-AA63-638044E06F44}" type="presParOf" srcId="{2FDD12FB-F415-4890-8658-B445257FB10A}" destId="{B4D8B52F-DE73-4C55-B0CC-E270AA192FF0}" srcOrd="0" destOrd="0" presId="urn:microsoft.com/office/officeart/2005/8/layout/process3"/>
    <dgm:cxn modelId="{1DAD826A-A02D-4D54-8E81-B134041D5A19}" type="presParOf" srcId="{2FDD12FB-F415-4890-8658-B445257FB10A}" destId="{0C7938A4-B2A7-47DB-BB61-DC01F92B95FE}" srcOrd="1" destOrd="0" presId="urn:microsoft.com/office/officeart/2005/8/layout/process3"/>
    <dgm:cxn modelId="{B94D79BD-5750-44AA-A62A-98E7E17ABE96}" type="presParOf" srcId="{2FDD12FB-F415-4890-8658-B445257FB10A}" destId="{CFC63157-3ECE-4EB9-897C-EC0CB266762E}" srcOrd="2" destOrd="0" presId="urn:microsoft.com/office/officeart/2005/8/layout/process3"/>
    <dgm:cxn modelId="{5BB4D9E8-F290-4D7F-992F-ADEF9B1BA2BA}" type="presParOf" srcId="{5B5F4732-6DB7-4FDC-B968-6551A4D138F7}" destId="{D162CA33-99FA-40CD-AF48-791A4FAD7237}" srcOrd="3" destOrd="0" presId="urn:microsoft.com/office/officeart/2005/8/layout/process3"/>
    <dgm:cxn modelId="{B79EB3BB-9BD6-4D09-BE40-C1173DD8D912}" type="presParOf" srcId="{D162CA33-99FA-40CD-AF48-791A4FAD7237}" destId="{B9AEB393-BD71-486C-9F7C-04FE6F8297DE}" srcOrd="0" destOrd="0" presId="urn:microsoft.com/office/officeart/2005/8/layout/process3"/>
    <dgm:cxn modelId="{B5927E47-67FB-4063-9ADD-A0818766E745}" type="presParOf" srcId="{5B5F4732-6DB7-4FDC-B968-6551A4D138F7}" destId="{C490348D-03E6-420E-89D1-7C25638FD09D}" srcOrd="4" destOrd="0" presId="urn:microsoft.com/office/officeart/2005/8/layout/process3"/>
    <dgm:cxn modelId="{F105CECE-3E38-415B-BF8C-5BA6BDEF677E}" type="presParOf" srcId="{C490348D-03E6-420E-89D1-7C25638FD09D}" destId="{1CF0563B-311C-416C-85C6-29B8F710D31C}" srcOrd="0" destOrd="0" presId="urn:microsoft.com/office/officeart/2005/8/layout/process3"/>
    <dgm:cxn modelId="{8DDA4F8A-FB72-4C5D-B895-07BD809CD7DD}" type="presParOf" srcId="{C490348D-03E6-420E-89D1-7C25638FD09D}" destId="{13F4C794-BE78-4BB0-B385-A20413F726D0}" srcOrd="1" destOrd="0" presId="urn:microsoft.com/office/officeart/2005/8/layout/process3"/>
    <dgm:cxn modelId="{ABF16BBB-69E3-4181-BD21-15003207FB29}" type="presParOf" srcId="{C490348D-03E6-420E-89D1-7C25638FD09D}" destId="{3A7E2EF0-067E-4162-8D4D-50A4BCC80CAE}" srcOrd="2" destOrd="0" presId="urn:microsoft.com/office/officeart/2005/8/layout/process3"/>
    <dgm:cxn modelId="{0B33E0C6-2C4A-433C-9DB0-8CEAD58FB9E4}" type="presParOf" srcId="{5B5F4732-6DB7-4FDC-B968-6551A4D138F7}" destId="{CC360C5A-BF64-42E9-9812-C81BDA78C5A3}" srcOrd="5" destOrd="0" presId="urn:microsoft.com/office/officeart/2005/8/layout/process3"/>
    <dgm:cxn modelId="{F2CD931C-087C-4E24-BD94-95EAD06E13D2}" type="presParOf" srcId="{CC360C5A-BF64-42E9-9812-C81BDA78C5A3}" destId="{43D24E25-B019-4930-B771-F8DA7C80DA61}" srcOrd="0" destOrd="0" presId="urn:microsoft.com/office/officeart/2005/8/layout/process3"/>
    <dgm:cxn modelId="{75D15AC9-FC73-4238-BC01-68324EFC00F1}" type="presParOf" srcId="{5B5F4732-6DB7-4FDC-B968-6551A4D138F7}" destId="{300CA899-55ED-43AA-88E3-D3A595CAA61A}" srcOrd="6" destOrd="0" presId="urn:microsoft.com/office/officeart/2005/8/layout/process3"/>
    <dgm:cxn modelId="{64099D4D-3562-4B5F-ADC8-57CED9EB8270}" type="presParOf" srcId="{300CA899-55ED-43AA-88E3-D3A595CAA61A}" destId="{500A8B1F-0EE5-4E35-9AFE-587A77B99041}" srcOrd="0" destOrd="0" presId="urn:microsoft.com/office/officeart/2005/8/layout/process3"/>
    <dgm:cxn modelId="{C17D2AC5-579A-4217-9BE0-4CE5FA678A3A}" type="presParOf" srcId="{300CA899-55ED-43AA-88E3-D3A595CAA61A}" destId="{B71BCC61-1A3D-4109-B9BF-A70D8B656DD2}" srcOrd="1" destOrd="0" presId="urn:microsoft.com/office/officeart/2005/8/layout/process3"/>
    <dgm:cxn modelId="{9D76C0B5-8BFA-4CE2-A51C-493D41A77B65}" type="presParOf" srcId="{300CA899-55ED-43AA-88E3-D3A595CAA61A}" destId="{6FDA99C7-D2A9-41F9-B674-776BB4019366}"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7301A7-68BB-472C-89AC-0ADCFBD85DCD}">
      <dsp:nvSpPr>
        <dsp:cNvPr id="0" name=""/>
        <dsp:cNvSpPr/>
      </dsp:nvSpPr>
      <dsp:spPr>
        <a:xfrm>
          <a:off x="838057" y="1190"/>
          <a:ext cx="1794413" cy="1076647"/>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Conducted pre-pilot RST testing</a:t>
          </a:r>
        </a:p>
      </dsp:txBody>
      <dsp:txXfrm>
        <a:off x="838057" y="1190"/>
        <a:ext cx="1794413" cy="1076647"/>
      </dsp:txXfrm>
    </dsp:sp>
    <dsp:sp modelId="{0A9ED72C-4F38-4789-A57D-2E97F31921AB}">
      <dsp:nvSpPr>
        <dsp:cNvPr id="0" name=""/>
        <dsp:cNvSpPr/>
      </dsp:nvSpPr>
      <dsp:spPr>
        <a:xfrm>
          <a:off x="2811911" y="1190"/>
          <a:ext cx="1794413" cy="1076647"/>
        </a:xfrm>
        <a:prstGeom prst="rect">
          <a:avLst/>
        </a:prstGeom>
        <a:solidFill>
          <a:schemeClr val="accent2">
            <a:hueOff val="1288723"/>
            <a:satOff val="-3699"/>
            <a:lumOff val="-592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Conducted public &amp; tribal outreach</a:t>
          </a:r>
        </a:p>
      </dsp:txBody>
      <dsp:txXfrm>
        <a:off x="2811911" y="1190"/>
        <a:ext cx="1794413" cy="1076647"/>
      </dsp:txXfrm>
    </dsp:sp>
    <dsp:sp modelId="{928670E7-5024-4549-8886-D6D0A9689114}">
      <dsp:nvSpPr>
        <dsp:cNvPr id="0" name=""/>
        <dsp:cNvSpPr/>
      </dsp:nvSpPr>
      <dsp:spPr>
        <a:xfrm>
          <a:off x="838057" y="1257279"/>
          <a:ext cx="1794413" cy="1076647"/>
        </a:xfrm>
        <a:prstGeom prst="rect">
          <a:avLst/>
        </a:prstGeom>
        <a:solidFill>
          <a:schemeClr val="accent2">
            <a:hueOff val="2577445"/>
            <a:satOff val="-7397"/>
            <a:lumOff val="-1184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Gained YRWG consensus to priorities use of SRCS in near-term pilot studies, as available</a:t>
          </a:r>
        </a:p>
      </dsp:txBody>
      <dsp:txXfrm>
        <a:off x="838057" y="1257279"/>
        <a:ext cx="1794413" cy="1076647"/>
      </dsp:txXfrm>
    </dsp:sp>
    <dsp:sp modelId="{EC24BE51-F0EA-4FCE-BC36-D7FDA4F43662}">
      <dsp:nvSpPr>
        <dsp:cNvPr id="0" name=""/>
        <dsp:cNvSpPr/>
      </dsp:nvSpPr>
      <dsp:spPr>
        <a:xfrm>
          <a:off x="2811911" y="1257279"/>
          <a:ext cx="1794413" cy="1076647"/>
        </a:xfrm>
        <a:prstGeom prst="rect">
          <a:avLst/>
        </a:prstGeom>
        <a:solidFill>
          <a:schemeClr val="accent2">
            <a:hueOff val="3866169"/>
            <a:satOff val="-11096"/>
            <a:lumOff val="-1776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Initiated permitting </a:t>
          </a:r>
        </a:p>
      </dsp:txBody>
      <dsp:txXfrm>
        <a:off x="2811911" y="1257279"/>
        <a:ext cx="1794413" cy="1076647"/>
      </dsp:txXfrm>
    </dsp:sp>
    <dsp:sp modelId="{6A07F2EA-6430-43CE-B0EC-55630C88118F}">
      <dsp:nvSpPr>
        <dsp:cNvPr id="0" name=""/>
        <dsp:cNvSpPr/>
      </dsp:nvSpPr>
      <dsp:spPr>
        <a:xfrm>
          <a:off x="838057" y="2513368"/>
          <a:ext cx="1794413" cy="1076647"/>
        </a:xfrm>
        <a:prstGeom prst="rect">
          <a:avLst/>
        </a:prstGeom>
        <a:solidFill>
          <a:schemeClr val="accent2">
            <a:hueOff val="5154891"/>
            <a:satOff val="-14794"/>
            <a:lumOff val="-2368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Initiated NMFS pathogen study</a:t>
          </a:r>
        </a:p>
      </dsp:txBody>
      <dsp:txXfrm>
        <a:off x="838057" y="2513368"/>
        <a:ext cx="1794413" cy="1076647"/>
      </dsp:txXfrm>
    </dsp:sp>
    <dsp:sp modelId="{D0B1115E-21D0-4707-9227-05F368EF9065}">
      <dsp:nvSpPr>
        <dsp:cNvPr id="0" name=""/>
        <dsp:cNvSpPr/>
      </dsp:nvSpPr>
      <dsp:spPr>
        <a:xfrm>
          <a:off x="2811911" y="2513368"/>
          <a:ext cx="1794413" cy="1076647"/>
        </a:xfrm>
        <a:prstGeom prst="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Drafted, reviewed, and finalized near-term pilot study plans</a:t>
          </a:r>
        </a:p>
      </dsp:txBody>
      <dsp:txXfrm>
        <a:off x="2811911" y="2513368"/>
        <a:ext cx="1794413" cy="10766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21ECAD-67B2-4518-836A-7963B715E59F}">
      <dsp:nvSpPr>
        <dsp:cNvPr id="0" name=""/>
        <dsp:cNvSpPr/>
      </dsp:nvSpPr>
      <dsp:spPr>
        <a:xfrm>
          <a:off x="1073" y="1758033"/>
          <a:ext cx="1348918" cy="6048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Jul – Oct 2024</a:t>
          </a:r>
        </a:p>
      </dsp:txBody>
      <dsp:txXfrm>
        <a:off x="1073" y="1758033"/>
        <a:ext cx="1348918" cy="403200"/>
      </dsp:txXfrm>
    </dsp:sp>
    <dsp:sp modelId="{49CFCE0E-0C5D-427E-95B6-3A7D1D1F0CC5}">
      <dsp:nvSpPr>
        <dsp:cNvPr id="0" name=""/>
        <dsp:cNvSpPr/>
      </dsp:nvSpPr>
      <dsp:spPr>
        <a:xfrm>
          <a:off x="277357" y="2161233"/>
          <a:ext cx="1348918" cy="14994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Study Planning and Permitting</a:t>
          </a:r>
        </a:p>
      </dsp:txBody>
      <dsp:txXfrm>
        <a:off x="316865" y="2200741"/>
        <a:ext cx="1269902" cy="1420384"/>
      </dsp:txXfrm>
    </dsp:sp>
    <dsp:sp modelId="{F8472887-185C-4C03-B4D7-A1467C3066B3}">
      <dsp:nvSpPr>
        <dsp:cNvPr id="0" name=""/>
        <dsp:cNvSpPr/>
      </dsp:nvSpPr>
      <dsp:spPr>
        <a:xfrm>
          <a:off x="1554483" y="1791712"/>
          <a:ext cx="433521" cy="3358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1554483" y="1858880"/>
        <a:ext cx="332769" cy="201505"/>
      </dsp:txXfrm>
    </dsp:sp>
    <dsp:sp modelId="{0C7938A4-B2A7-47DB-BB61-DC01F92B95FE}">
      <dsp:nvSpPr>
        <dsp:cNvPr id="0" name=""/>
        <dsp:cNvSpPr/>
      </dsp:nvSpPr>
      <dsp:spPr>
        <a:xfrm>
          <a:off x="2167956" y="1758033"/>
          <a:ext cx="1348918" cy="6048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Early Nov 2024</a:t>
          </a:r>
        </a:p>
      </dsp:txBody>
      <dsp:txXfrm>
        <a:off x="2167956" y="1758033"/>
        <a:ext cx="1348918" cy="403200"/>
      </dsp:txXfrm>
    </dsp:sp>
    <dsp:sp modelId="{CFC63157-3ECE-4EB9-897C-EC0CB266762E}">
      <dsp:nvSpPr>
        <dsp:cNvPr id="0" name=""/>
        <dsp:cNvSpPr/>
      </dsp:nvSpPr>
      <dsp:spPr>
        <a:xfrm>
          <a:off x="2444241" y="2161233"/>
          <a:ext cx="1348918" cy="14994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Eggs Placed for Incubation with NYR</a:t>
          </a:r>
        </a:p>
        <a:p>
          <a:pPr marL="114300" lvl="1" indent="-114300" algn="l" defTabSz="622300">
            <a:lnSpc>
              <a:spcPct val="90000"/>
            </a:lnSpc>
            <a:spcBef>
              <a:spcPct val="0"/>
            </a:spcBef>
            <a:spcAft>
              <a:spcPct val="15000"/>
            </a:spcAft>
            <a:buChar char="•"/>
          </a:pPr>
          <a:r>
            <a:rPr lang="en-US" sz="1400" kern="1200" dirty="0"/>
            <a:t>Start of Egg Monitoring</a:t>
          </a:r>
        </a:p>
      </dsp:txBody>
      <dsp:txXfrm>
        <a:off x="2483749" y="2200741"/>
        <a:ext cx="1269902" cy="1420384"/>
      </dsp:txXfrm>
    </dsp:sp>
    <dsp:sp modelId="{D162CA33-99FA-40CD-AF48-791A4FAD7237}">
      <dsp:nvSpPr>
        <dsp:cNvPr id="0" name=""/>
        <dsp:cNvSpPr/>
      </dsp:nvSpPr>
      <dsp:spPr>
        <a:xfrm>
          <a:off x="3721366" y="1791712"/>
          <a:ext cx="433521" cy="3358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3721366" y="1858880"/>
        <a:ext cx="332769" cy="201505"/>
      </dsp:txXfrm>
    </dsp:sp>
    <dsp:sp modelId="{13F4C794-BE78-4BB0-B385-A20413F726D0}">
      <dsp:nvSpPr>
        <dsp:cNvPr id="0" name=""/>
        <dsp:cNvSpPr/>
      </dsp:nvSpPr>
      <dsp:spPr>
        <a:xfrm>
          <a:off x="4334840" y="1758033"/>
          <a:ext cx="1348918" cy="6048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Jan – Mar 2025</a:t>
          </a:r>
        </a:p>
      </dsp:txBody>
      <dsp:txXfrm>
        <a:off x="4334840" y="1758033"/>
        <a:ext cx="1348918" cy="403200"/>
      </dsp:txXfrm>
    </dsp:sp>
    <dsp:sp modelId="{3A7E2EF0-067E-4162-8D4D-50A4BCC80CAE}">
      <dsp:nvSpPr>
        <dsp:cNvPr id="0" name=""/>
        <dsp:cNvSpPr/>
      </dsp:nvSpPr>
      <dsp:spPr>
        <a:xfrm>
          <a:off x="4611124" y="2161233"/>
          <a:ext cx="1348918" cy="14994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Fry Emerge from Incubation</a:t>
          </a:r>
        </a:p>
        <a:p>
          <a:pPr marL="114300" lvl="1" indent="-114300" algn="l" defTabSz="622300">
            <a:lnSpc>
              <a:spcPct val="90000"/>
            </a:lnSpc>
            <a:spcBef>
              <a:spcPct val="0"/>
            </a:spcBef>
            <a:spcAft>
              <a:spcPct val="15000"/>
            </a:spcAft>
            <a:buChar char="•"/>
          </a:pPr>
          <a:r>
            <a:rPr lang="en-US" sz="1400" kern="1200" dirty="0"/>
            <a:t>End of Egg Monitoring</a:t>
          </a:r>
        </a:p>
      </dsp:txBody>
      <dsp:txXfrm>
        <a:off x="4650632" y="2200741"/>
        <a:ext cx="1269902" cy="1420384"/>
      </dsp:txXfrm>
    </dsp:sp>
    <dsp:sp modelId="{DEEB1C85-0231-4133-A9C8-00E6CA5A2D9F}">
      <dsp:nvSpPr>
        <dsp:cNvPr id="0" name=""/>
        <dsp:cNvSpPr/>
      </dsp:nvSpPr>
      <dsp:spPr>
        <a:xfrm>
          <a:off x="5888249" y="1791712"/>
          <a:ext cx="433521" cy="3358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5888249" y="1858880"/>
        <a:ext cx="332769" cy="201505"/>
      </dsp:txXfrm>
    </dsp:sp>
    <dsp:sp modelId="{CB1FF774-3EA9-4579-9939-5E69EF9E86BC}">
      <dsp:nvSpPr>
        <dsp:cNvPr id="0" name=""/>
        <dsp:cNvSpPr/>
      </dsp:nvSpPr>
      <dsp:spPr>
        <a:xfrm>
          <a:off x="6501723" y="1758033"/>
          <a:ext cx="1348918" cy="6048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Mar - Jul 2025</a:t>
          </a:r>
        </a:p>
      </dsp:txBody>
      <dsp:txXfrm>
        <a:off x="6501723" y="1758033"/>
        <a:ext cx="1348918" cy="403200"/>
      </dsp:txXfrm>
    </dsp:sp>
    <dsp:sp modelId="{A9A4E84C-DAD0-4F4F-AAF1-6AF5AF2464F9}">
      <dsp:nvSpPr>
        <dsp:cNvPr id="0" name=""/>
        <dsp:cNvSpPr/>
      </dsp:nvSpPr>
      <dsp:spPr>
        <a:xfrm>
          <a:off x="6778007" y="2161233"/>
          <a:ext cx="1348918" cy="14994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Analyze and Report Findings</a:t>
          </a:r>
        </a:p>
      </dsp:txBody>
      <dsp:txXfrm>
        <a:off x="6817515" y="2200741"/>
        <a:ext cx="1269902" cy="14203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21ECAD-67B2-4518-836A-7963B715E59F}">
      <dsp:nvSpPr>
        <dsp:cNvPr id="0" name=""/>
        <dsp:cNvSpPr/>
      </dsp:nvSpPr>
      <dsp:spPr>
        <a:xfrm>
          <a:off x="1073" y="1539333"/>
          <a:ext cx="1348918" cy="5616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marL="0" lvl="0" indent="0" algn="l" defTabSz="577850">
            <a:lnSpc>
              <a:spcPct val="90000"/>
            </a:lnSpc>
            <a:spcBef>
              <a:spcPct val="0"/>
            </a:spcBef>
            <a:spcAft>
              <a:spcPct val="35000"/>
            </a:spcAft>
            <a:buNone/>
          </a:pPr>
          <a:r>
            <a:rPr lang="en-US" sz="1300" kern="1200" dirty="0"/>
            <a:t>Jul – Dec 2024</a:t>
          </a:r>
        </a:p>
      </dsp:txBody>
      <dsp:txXfrm>
        <a:off x="1073" y="1539333"/>
        <a:ext cx="1348918" cy="374400"/>
      </dsp:txXfrm>
    </dsp:sp>
    <dsp:sp modelId="{49CFCE0E-0C5D-427E-95B6-3A7D1D1F0CC5}">
      <dsp:nvSpPr>
        <dsp:cNvPr id="0" name=""/>
        <dsp:cNvSpPr/>
      </dsp:nvSpPr>
      <dsp:spPr>
        <a:xfrm>
          <a:off x="277357" y="1913733"/>
          <a:ext cx="1348918" cy="19656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dirty="0"/>
            <a:t>Study Planning and Permitting</a:t>
          </a:r>
        </a:p>
      </dsp:txBody>
      <dsp:txXfrm>
        <a:off x="316865" y="1953241"/>
        <a:ext cx="1269902" cy="1886584"/>
      </dsp:txXfrm>
    </dsp:sp>
    <dsp:sp modelId="{F8472887-185C-4C03-B4D7-A1467C3066B3}">
      <dsp:nvSpPr>
        <dsp:cNvPr id="0" name=""/>
        <dsp:cNvSpPr/>
      </dsp:nvSpPr>
      <dsp:spPr>
        <a:xfrm>
          <a:off x="1554483" y="1558612"/>
          <a:ext cx="433521" cy="3358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1554483" y="1625780"/>
        <a:ext cx="332769" cy="201505"/>
      </dsp:txXfrm>
    </dsp:sp>
    <dsp:sp modelId="{0C7938A4-B2A7-47DB-BB61-DC01F92B95FE}">
      <dsp:nvSpPr>
        <dsp:cNvPr id="0" name=""/>
        <dsp:cNvSpPr/>
      </dsp:nvSpPr>
      <dsp:spPr>
        <a:xfrm>
          <a:off x="2167956" y="1539333"/>
          <a:ext cx="1348918" cy="5616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marL="0" lvl="0" indent="0" algn="l" defTabSz="577850">
            <a:lnSpc>
              <a:spcPct val="90000"/>
            </a:lnSpc>
            <a:spcBef>
              <a:spcPct val="0"/>
            </a:spcBef>
            <a:spcAft>
              <a:spcPct val="35000"/>
            </a:spcAft>
            <a:buNone/>
          </a:pPr>
          <a:r>
            <a:rPr lang="en-US" sz="1300" kern="1200" dirty="0"/>
            <a:t>Jan 1, 2025</a:t>
          </a:r>
        </a:p>
      </dsp:txBody>
      <dsp:txXfrm>
        <a:off x="2167956" y="1539333"/>
        <a:ext cx="1348918" cy="374400"/>
      </dsp:txXfrm>
    </dsp:sp>
    <dsp:sp modelId="{CFC63157-3ECE-4EB9-897C-EC0CB266762E}">
      <dsp:nvSpPr>
        <dsp:cNvPr id="0" name=""/>
        <dsp:cNvSpPr/>
      </dsp:nvSpPr>
      <dsp:spPr>
        <a:xfrm>
          <a:off x="2444241" y="1913733"/>
          <a:ext cx="1348918" cy="19656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dirty="0"/>
            <a:t>Two RSTs Installed at Rocky Rest Campground</a:t>
          </a:r>
        </a:p>
        <a:p>
          <a:pPr marL="114300" lvl="1" indent="-114300" algn="l" defTabSz="577850">
            <a:lnSpc>
              <a:spcPct val="90000"/>
            </a:lnSpc>
            <a:spcBef>
              <a:spcPct val="0"/>
            </a:spcBef>
            <a:spcAft>
              <a:spcPct val="15000"/>
            </a:spcAft>
            <a:buChar char="•"/>
          </a:pPr>
          <a:r>
            <a:rPr lang="en-US" sz="1300" kern="1200" dirty="0"/>
            <a:t>Start of Daily RST Monitoring and Juvenile Transport</a:t>
          </a:r>
        </a:p>
      </dsp:txBody>
      <dsp:txXfrm>
        <a:off x="2483749" y="1953241"/>
        <a:ext cx="1269902" cy="1886584"/>
      </dsp:txXfrm>
    </dsp:sp>
    <dsp:sp modelId="{D162CA33-99FA-40CD-AF48-791A4FAD7237}">
      <dsp:nvSpPr>
        <dsp:cNvPr id="0" name=""/>
        <dsp:cNvSpPr/>
      </dsp:nvSpPr>
      <dsp:spPr>
        <a:xfrm>
          <a:off x="3721366" y="1558612"/>
          <a:ext cx="433521" cy="3358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3721366" y="1625780"/>
        <a:ext cx="332769" cy="201505"/>
      </dsp:txXfrm>
    </dsp:sp>
    <dsp:sp modelId="{13F4C794-BE78-4BB0-B385-A20413F726D0}">
      <dsp:nvSpPr>
        <dsp:cNvPr id="0" name=""/>
        <dsp:cNvSpPr/>
      </dsp:nvSpPr>
      <dsp:spPr>
        <a:xfrm>
          <a:off x="4334840" y="1539333"/>
          <a:ext cx="1348918" cy="5616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marL="0" lvl="0" indent="0" algn="l" defTabSz="577850">
            <a:lnSpc>
              <a:spcPct val="90000"/>
            </a:lnSpc>
            <a:spcBef>
              <a:spcPct val="0"/>
            </a:spcBef>
            <a:spcAft>
              <a:spcPct val="35000"/>
            </a:spcAft>
            <a:buNone/>
          </a:pPr>
          <a:r>
            <a:rPr lang="en-US" sz="1300" kern="1200" dirty="0"/>
            <a:t>May 2025</a:t>
          </a:r>
        </a:p>
      </dsp:txBody>
      <dsp:txXfrm>
        <a:off x="4334840" y="1539333"/>
        <a:ext cx="1348918" cy="374400"/>
      </dsp:txXfrm>
    </dsp:sp>
    <dsp:sp modelId="{3A7E2EF0-067E-4162-8D4D-50A4BCC80CAE}">
      <dsp:nvSpPr>
        <dsp:cNvPr id="0" name=""/>
        <dsp:cNvSpPr/>
      </dsp:nvSpPr>
      <dsp:spPr>
        <a:xfrm>
          <a:off x="4611124" y="1913733"/>
          <a:ext cx="1348918" cy="19656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dirty="0"/>
            <a:t>One RST Removed by May 1</a:t>
          </a:r>
        </a:p>
        <a:p>
          <a:pPr marL="114300" lvl="1" indent="-114300" algn="l" defTabSz="577850">
            <a:lnSpc>
              <a:spcPct val="90000"/>
            </a:lnSpc>
            <a:spcBef>
              <a:spcPct val="0"/>
            </a:spcBef>
            <a:spcAft>
              <a:spcPct val="15000"/>
            </a:spcAft>
            <a:buChar char="•"/>
          </a:pPr>
          <a:r>
            <a:rPr lang="en-US" sz="1300" kern="1200" dirty="0"/>
            <a:t>Second RST Removed by May 31</a:t>
          </a:r>
        </a:p>
        <a:p>
          <a:pPr marL="114300" lvl="1" indent="-114300" algn="l" defTabSz="577850">
            <a:lnSpc>
              <a:spcPct val="90000"/>
            </a:lnSpc>
            <a:spcBef>
              <a:spcPct val="0"/>
            </a:spcBef>
            <a:spcAft>
              <a:spcPct val="15000"/>
            </a:spcAft>
            <a:buChar char="•"/>
          </a:pPr>
          <a:r>
            <a:rPr lang="en-US" sz="1300" kern="1200" dirty="0"/>
            <a:t>End of RST Monitoring</a:t>
          </a:r>
        </a:p>
      </dsp:txBody>
      <dsp:txXfrm>
        <a:off x="4650632" y="1953241"/>
        <a:ext cx="1269902" cy="1886584"/>
      </dsp:txXfrm>
    </dsp:sp>
    <dsp:sp modelId="{D5F59DC6-D03C-44C5-9030-E0F26173B1A7}">
      <dsp:nvSpPr>
        <dsp:cNvPr id="0" name=""/>
        <dsp:cNvSpPr/>
      </dsp:nvSpPr>
      <dsp:spPr>
        <a:xfrm>
          <a:off x="5888249" y="1558612"/>
          <a:ext cx="433521" cy="3358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5888249" y="1625780"/>
        <a:ext cx="332769" cy="201505"/>
      </dsp:txXfrm>
    </dsp:sp>
    <dsp:sp modelId="{5998A28A-5FCB-4DF2-BE2A-3EF4DB1F8ADE}">
      <dsp:nvSpPr>
        <dsp:cNvPr id="0" name=""/>
        <dsp:cNvSpPr/>
      </dsp:nvSpPr>
      <dsp:spPr>
        <a:xfrm>
          <a:off x="6501723" y="1539333"/>
          <a:ext cx="1348918" cy="5616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marL="0" lvl="0" indent="0" algn="l" defTabSz="577850">
            <a:lnSpc>
              <a:spcPct val="90000"/>
            </a:lnSpc>
            <a:spcBef>
              <a:spcPct val="0"/>
            </a:spcBef>
            <a:spcAft>
              <a:spcPct val="35000"/>
            </a:spcAft>
            <a:buNone/>
          </a:pPr>
          <a:r>
            <a:rPr lang="en-US" sz="1300" kern="1200" dirty="0"/>
            <a:t>May - Sept 2025</a:t>
          </a:r>
        </a:p>
      </dsp:txBody>
      <dsp:txXfrm>
        <a:off x="6501723" y="1539333"/>
        <a:ext cx="1348918" cy="374400"/>
      </dsp:txXfrm>
    </dsp:sp>
    <dsp:sp modelId="{E13B409C-85C5-4AD6-AD8B-EBD2A7900F41}">
      <dsp:nvSpPr>
        <dsp:cNvPr id="0" name=""/>
        <dsp:cNvSpPr/>
      </dsp:nvSpPr>
      <dsp:spPr>
        <a:xfrm>
          <a:off x="6778007" y="1913733"/>
          <a:ext cx="1348918" cy="19656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dirty="0"/>
            <a:t>Analyze and Report Findings</a:t>
          </a:r>
        </a:p>
      </dsp:txBody>
      <dsp:txXfrm>
        <a:off x="6817515" y="1953241"/>
        <a:ext cx="1269902" cy="188658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21ECAD-67B2-4518-836A-7963B715E59F}">
      <dsp:nvSpPr>
        <dsp:cNvPr id="0" name=""/>
        <dsp:cNvSpPr/>
      </dsp:nvSpPr>
      <dsp:spPr>
        <a:xfrm>
          <a:off x="4703" y="1264793"/>
          <a:ext cx="1339036" cy="4752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en-US" sz="1100" kern="1200" dirty="0"/>
            <a:t>Jul – Dec 2024</a:t>
          </a:r>
        </a:p>
      </dsp:txBody>
      <dsp:txXfrm>
        <a:off x="4703" y="1264793"/>
        <a:ext cx="1339036" cy="316800"/>
      </dsp:txXfrm>
    </dsp:sp>
    <dsp:sp modelId="{49CFCE0E-0C5D-427E-95B6-3A7D1D1F0CC5}">
      <dsp:nvSpPr>
        <dsp:cNvPr id="0" name=""/>
        <dsp:cNvSpPr/>
      </dsp:nvSpPr>
      <dsp:spPr>
        <a:xfrm>
          <a:off x="226695" y="1581593"/>
          <a:ext cx="1443574" cy="10098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a:t>Study Planning</a:t>
          </a:r>
        </a:p>
        <a:p>
          <a:pPr marL="57150" lvl="1" indent="-57150" algn="l" defTabSz="488950">
            <a:lnSpc>
              <a:spcPct val="90000"/>
            </a:lnSpc>
            <a:spcBef>
              <a:spcPct val="0"/>
            </a:spcBef>
            <a:spcAft>
              <a:spcPct val="15000"/>
            </a:spcAft>
            <a:buChar char="•"/>
          </a:pPr>
          <a:r>
            <a:rPr lang="en-US" sz="1100" kern="1200" dirty="0"/>
            <a:t>Habitat Characterization and Mapping to be Completed</a:t>
          </a:r>
        </a:p>
      </dsp:txBody>
      <dsp:txXfrm>
        <a:off x="256271" y="1611169"/>
        <a:ext cx="1384422" cy="950648"/>
      </dsp:txXfrm>
    </dsp:sp>
    <dsp:sp modelId="{F8472887-185C-4C03-B4D7-A1467C3066B3}">
      <dsp:nvSpPr>
        <dsp:cNvPr id="0" name=""/>
        <dsp:cNvSpPr/>
      </dsp:nvSpPr>
      <dsp:spPr>
        <a:xfrm>
          <a:off x="1559800" y="1256502"/>
          <a:ext cx="458048" cy="33338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1559800" y="1323178"/>
        <a:ext cx="358034" cy="200029"/>
      </dsp:txXfrm>
    </dsp:sp>
    <dsp:sp modelId="{0C7938A4-B2A7-47DB-BB61-DC01F92B95FE}">
      <dsp:nvSpPr>
        <dsp:cNvPr id="0" name=""/>
        <dsp:cNvSpPr/>
      </dsp:nvSpPr>
      <dsp:spPr>
        <a:xfrm>
          <a:off x="2207981" y="1264793"/>
          <a:ext cx="1339036" cy="4752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en-US" sz="1100" kern="1200" dirty="0"/>
            <a:t>Jan -Mar, 2025</a:t>
          </a:r>
        </a:p>
      </dsp:txBody>
      <dsp:txXfrm>
        <a:off x="2207981" y="1264793"/>
        <a:ext cx="1339036" cy="316800"/>
      </dsp:txXfrm>
    </dsp:sp>
    <dsp:sp modelId="{CFC63157-3ECE-4EB9-897C-EC0CB266762E}">
      <dsp:nvSpPr>
        <dsp:cNvPr id="0" name=""/>
        <dsp:cNvSpPr/>
      </dsp:nvSpPr>
      <dsp:spPr>
        <a:xfrm>
          <a:off x="2482242" y="1581593"/>
          <a:ext cx="1339036" cy="10098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a:t>Snorkel Surveys to Begin Upon Fry Emergence and Continue, as Conditions Allow. </a:t>
          </a:r>
        </a:p>
      </dsp:txBody>
      <dsp:txXfrm>
        <a:off x="2511818" y="1611169"/>
        <a:ext cx="1279884" cy="950648"/>
      </dsp:txXfrm>
    </dsp:sp>
    <dsp:sp modelId="{D162CA33-99FA-40CD-AF48-791A4FAD7237}">
      <dsp:nvSpPr>
        <dsp:cNvPr id="0" name=""/>
        <dsp:cNvSpPr/>
      </dsp:nvSpPr>
      <dsp:spPr>
        <a:xfrm>
          <a:off x="3750011" y="1256502"/>
          <a:ext cx="430345" cy="33338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3750011" y="1323178"/>
        <a:ext cx="330331" cy="200029"/>
      </dsp:txXfrm>
    </dsp:sp>
    <dsp:sp modelId="{13F4C794-BE78-4BB0-B385-A20413F726D0}">
      <dsp:nvSpPr>
        <dsp:cNvPr id="0" name=""/>
        <dsp:cNvSpPr/>
      </dsp:nvSpPr>
      <dsp:spPr>
        <a:xfrm>
          <a:off x="4358990" y="1264793"/>
          <a:ext cx="1339036" cy="4752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en-US" sz="1100" kern="1200" dirty="0"/>
            <a:t>Dec 2025</a:t>
          </a:r>
        </a:p>
      </dsp:txBody>
      <dsp:txXfrm>
        <a:off x="4358990" y="1264793"/>
        <a:ext cx="1339036" cy="316800"/>
      </dsp:txXfrm>
    </dsp:sp>
    <dsp:sp modelId="{3A7E2EF0-067E-4162-8D4D-50A4BCC80CAE}">
      <dsp:nvSpPr>
        <dsp:cNvPr id="0" name=""/>
        <dsp:cNvSpPr/>
      </dsp:nvSpPr>
      <dsp:spPr>
        <a:xfrm>
          <a:off x="4633251" y="1581593"/>
          <a:ext cx="1339036" cy="10098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a:t>Snorkel Surveys to Conclude</a:t>
          </a:r>
        </a:p>
      </dsp:txBody>
      <dsp:txXfrm>
        <a:off x="4662827" y="1611169"/>
        <a:ext cx="1279884" cy="950648"/>
      </dsp:txXfrm>
    </dsp:sp>
    <dsp:sp modelId="{DFFBD829-08A7-447B-91F1-00D42E0FC7D5}">
      <dsp:nvSpPr>
        <dsp:cNvPr id="0" name=""/>
        <dsp:cNvSpPr/>
      </dsp:nvSpPr>
      <dsp:spPr>
        <a:xfrm>
          <a:off x="5901020" y="1256502"/>
          <a:ext cx="430345" cy="33338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5901020" y="1323178"/>
        <a:ext cx="330331" cy="200029"/>
      </dsp:txXfrm>
    </dsp:sp>
    <dsp:sp modelId="{CBDB2F4E-1E16-4845-BA57-6C5A48C56E8B}">
      <dsp:nvSpPr>
        <dsp:cNvPr id="0" name=""/>
        <dsp:cNvSpPr/>
      </dsp:nvSpPr>
      <dsp:spPr>
        <a:xfrm>
          <a:off x="6509999" y="1264793"/>
          <a:ext cx="1339036" cy="4752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en-US" sz="1100" kern="1200" dirty="0"/>
            <a:t>Jan – Apr 2025</a:t>
          </a:r>
        </a:p>
      </dsp:txBody>
      <dsp:txXfrm>
        <a:off x="6509999" y="1264793"/>
        <a:ext cx="1339036" cy="316800"/>
      </dsp:txXfrm>
    </dsp:sp>
    <dsp:sp modelId="{8C62E698-4D16-48EC-A274-B12D948E06D0}">
      <dsp:nvSpPr>
        <dsp:cNvPr id="0" name=""/>
        <dsp:cNvSpPr/>
      </dsp:nvSpPr>
      <dsp:spPr>
        <a:xfrm>
          <a:off x="6784259" y="1581593"/>
          <a:ext cx="1339036" cy="10098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n-US" sz="1100" kern="1200"/>
            <a:t>Analyze and Report Findings</a:t>
          </a:r>
        </a:p>
      </dsp:txBody>
      <dsp:txXfrm>
        <a:off x="6813835" y="1611169"/>
        <a:ext cx="1279884" cy="95064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21ECAD-67B2-4518-836A-7963B715E59F}">
      <dsp:nvSpPr>
        <dsp:cNvPr id="0" name=""/>
        <dsp:cNvSpPr/>
      </dsp:nvSpPr>
      <dsp:spPr>
        <a:xfrm>
          <a:off x="4703" y="1815126"/>
          <a:ext cx="1339036" cy="80342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en-US" sz="1200" kern="1200" dirty="0"/>
            <a:t>Jul – Sept 2024</a:t>
          </a:r>
        </a:p>
      </dsp:txBody>
      <dsp:txXfrm>
        <a:off x="4703" y="1815126"/>
        <a:ext cx="1339036" cy="535614"/>
      </dsp:txXfrm>
    </dsp:sp>
    <dsp:sp modelId="{49CFCE0E-0C5D-427E-95B6-3A7D1D1F0CC5}">
      <dsp:nvSpPr>
        <dsp:cNvPr id="0" name=""/>
        <dsp:cNvSpPr/>
      </dsp:nvSpPr>
      <dsp:spPr>
        <a:xfrm>
          <a:off x="226695" y="2350740"/>
          <a:ext cx="1443574" cy="12528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a:t>Study Planning and Permitting</a:t>
          </a:r>
        </a:p>
      </dsp:txBody>
      <dsp:txXfrm>
        <a:off x="263388" y="2387433"/>
        <a:ext cx="1370188" cy="1179414"/>
      </dsp:txXfrm>
    </dsp:sp>
    <dsp:sp modelId="{F8472887-185C-4C03-B4D7-A1467C3066B3}">
      <dsp:nvSpPr>
        <dsp:cNvPr id="0" name=""/>
        <dsp:cNvSpPr/>
      </dsp:nvSpPr>
      <dsp:spPr>
        <a:xfrm>
          <a:off x="1559800" y="1916242"/>
          <a:ext cx="458048" cy="33338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1559800" y="1982918"/>
        <a:ext cx="358034" cy="200029"/>
      </dsp:txXfrm>
    </dsp:sp>
    <dsp:sp modelId="{0C7938A4-B2A7-47DB-BB61-DC01F92B95FE}">
      <dsp:nvSpPr>
        <dsp:cNvPr id="0" name=""/>
        <dsp:cNvSpPr/>
      </dsp:nvSpPr>
      <dsp:spPr>
        <a:xfrm>
          <a:off x="2207981" y="1815126"/>
          <a:ext cx="1339036" cy="80342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en-US" sz="1200" kern="1200" dirty="0"/>
            <a:t>Sept 2024</a:t>
          </a:r>
        </a:p>
      </dsp:txBody>
      <dsp:txXfrm>
        <a:off x="2207981" y="1815126"/>
        <a:ext cx="1339036" cy="535614"/>
      </dsp:txXfrm>
    </dsp:sp>
    <dsp:sp modelId="{CFC63157-3ECE-4EB9-897C-EC0CB266762E}">
      <dsp:nvSpPr>
        <dsp:cNvPr id="0" name=""/>
        <dsp:cNvSpPr/>
      </dsp:nvSpPr>
      <dsp:spPr>
        <a:xfrm>
          <a:off x="2482242" y="2350740"/>
          <a:ext cx="1339036" cy="12528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a:t>Collect Genetic Samples from Adult Fish During Spawning at the FRFH</a:t>
          </a:r>
        </a:p>
      </dsp:txBody>
      <dsp:txXfrm>
        <a:off x="2518935" y="2387433"/>
        <a:ext cx="1265650" cy="1179414"/>
      </dsp:txXfrm>
    </dsp:sp>
    <dsp:sp modelId="{D162CA33-99FA-40CD-AF48-791A4FAD7237}">
      <dsp:nvSpPr>
        <dsp:cNvPr id="0" name=""/>
        <dsp:cNvSpPr/>
      </dsp:nvSpPr>
      <dsp:spPr>
        <a:xfrm>
          <a:off x="3750011" y="1916242"/>
          <a:ext cx="430345" cy="33338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3750011" y="1982918"/>
        <a:ext cx="330331" cy="200029"/>
      </dsp:txXfrm>
    </dsp:sp>
    <dsp:sp modelId="{13F4C794-BE78-4BB0-B385-A20413F726D0}">
      <dsp:nvSpPr>
        <dsp:cNvPr id="0" name=""/>
        <dsp:cNvSpPr/>
      </dsp:nvSpPr>
      <dsp:spPr>
        <a:xfrm>
          <a:off x="4358990" y="1815126"/>
          <a:ext cx="1339036" cy="80342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en-US" sz="1200" kern="1200" dirty="0"/>
            <a:t>Jan-May 2025</a:t>
          </a:r>
        </a:p>
        <a:p>
          <a:pPr marL="0" lvl="0" indent="0" algn="l" defTabSz="533400">
            <a:lnSpc>
              <a:spcPct val="90000"/>
            </a:lnSpc>
            <a:spcBef>
              <a:spcPct val="0"/>
            </a:spcBef>
            <a:spcAft>
              <a:spcPct val="35000"/>
            </a:spcAft>
            <a:buNone/>
          </a:pPr>
          <a:r>
            <a:rPr lang="en-US" sz="1200" kern="1200" dirty="0"/>
            <a:t>Oct-Dec 2025</a:t>
          </a:r>
        </a:p>
      </dsp:txBody>
      <dsp:txXfrm>
        <a:off x="4358990" y="1815126"/>
        <a:ext cx="1339036" cy="535614"/>
      </dsp:txXfrm>
    </dsp:sp>
    <dsp:sp modelId="{3A7E2EF0-067E-4162-8D4D-50A4BCC80CAE}">
      <dsp:nvSpPr>
        <dsp:cNvPr id="0" name=""/>
        <dsp:cNvSpPr/>
      </dsp:nvSpPr>
      <dsp:spPr>
        <a:xfrm>
          <a:off x="4633251" y="2350740"/>
          <a:ext cx="1339036" cy="12528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a:t>Collect Genetic Samples from Juvenile Fish Collected at RSTs</a:t>
          </a:r>
        </a:p>
      </dsp:txBody>
      <dsp:txXfrm>
        <a:off x="4669944" y="2387433"/>
        <a:ext cx="1265650" cy="1179414"/>
      </dsp:txXfrm>
    </dsp:sp>
    <dsp:sp modelId="{CC360C5A-BF64-42E9-9812-C81BDA78C5A3}">
      <dsp:nvSpPr>
        <dsp:cNvPr id="0" name=""/>
        <dsp:cNvSpPr/>
      </dsp:nvSpPr>
      <dsp:spPr>
        <a:xfrm>
          <a:off x="5901020" y="1916242"/>
          <a:ext cx="430345" cy="33338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5901020" y="1982918"/>
        <a:ext cx="330331" cy="200029"/>
      </dsp:txXfrm>
    </dsp:sp>
    <dsp:sp modelId="{B71BCC61-1A3D-4109-B9BF-A70D8B656DD2}">
      <dsp:nvSpPr>
        <dsp:cNvPr id="0" name=""/>
        <dsp:cNvSpPr/>
      </dsp:nvSpPr>
      <dsp:spPr>
        <a:xfrm>
          <a:off x="6509999" y="1815126"/>
          <a:ext cx="1339036" cy="80342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en-US" sz="1200" kern="1200" dirty="0"/>
            <a:t>Jan – Apr 2026</a:t>
          </a:r>
        </a:p>
      </dsp:txBody>
      <dsp:txXfrm>
        <a:off x="6509999" y="1815126"/>
        <a:ext cx="1339036" cy="535614"/>
      </dsp:txXfrm>
    </dsp:sp>
    <dsp:sp modelId="{6FDA99C7-D2A9-41F9-B674-776BB4019366}">
      <dsp:nvSpPr>
        <dsp:cNvPr id="0" name=""/>
        <dsp:cNvSpPr/>
      </dsp:nvSpPr>
      <dsp:spPr>
        <a:xfrm>
          <a:off x="6784259" y="2350740"/>
          <a:ext cx="1339036" cy="12528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a:t>Analyze and Report Findings</a:t>
          </a:r>
        </a:p>
      </dsp:txBody>
      <dsp:txXfrm>
        <a:off x="6820952" y="2387433"/>
        <a:ext cx="1265650" cy="117941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05AC41-7D4B-47F5-A6F4-C5C11EB744EF}" type="datetimeFigureOut">
              <a:rPr lang="en-US" smtClean="0"/>
              <a:t>7/23/2024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DDEA1B-F13B-45FB-988B-9CE412D75B66}" type="slidenum">
              <a:rPr lang="en-US" smtClean="0"/>
              <a:t>‹#›</a:t>
            </a:fld>
            <a:endParaRPr lang="en-US"/>
          </a:p>
        </p:txBody>
      </p:sp>
    </p:spTree>
    <p:extLst>
      <p:ext uri="{BB962C8B-B14F-4D97-AF65-F5344CB8AC3E}">
        <p14:creationId xmlns:p14="http://schemas.microsoft.com/office/powerpoint/2010/main" val="1899915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979622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873498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2761220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EBEC11-3B2F-1E49-A5D6-0168E95D484A}" type="slidenum">
              <a:rPr lang="en-US" smtClean="0"/>
              <a:t>8</a:t>
            </a:fld>
            <a:endParaRPr lang="en-US"/>
          </a:p>
        </p:txBody>
      </p:sp>
    </p:spTree>
    <p:extLst>
      <p:ext uri="{BB962C8B-B14F-4D97-AF65-F5344CB8AC3E}">
        <p14:creationId xmlns:p14="http://schemas.microsoft.com/office/powerpoint/2010/main" val="19067820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EBEC11-3B2F-1E49-A5D6-0168E95D484A}" type="slidenum">
              <a:rPr lang="en-US" smtClean="0"/>
              <a:t>9</a:t>
            </a:fld>
            <a:endParaRPr lang="en-US"/>
          </a:p>
        </p:txBody>
      </p:sp>
    </p:spTree>
    <p:extLst>
      <p:ext uri="{BB962C8B-B14F-4D97-AF65-F5344CB8AC3E}">
        <p14:creationId xmlns:p14="http://schemas.microsoft.com/office/powerpoint/2010/main" val="593832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20.5 hours – 8’ RST clogged w/ moss and algae during diurnal fluctuations </a:t>
            </a:r>
          </a:p>
        </p:txBody>
      </p:sp>
      <p:sp>
        <p:nvSpPr>
          <p:cNvPr id="4" name="Slide Number Placeholder 3"/>
          <p:cNvSpPr>
            <a:spLocks noGrp="1"/>
          </p:cNvSpPr>
          <p:nvPr>
            <p:ph type="sldNum" sz="quarter" idx="5"/>
          </p:nvPr>
        </p:nvSpPr>
        <p:spPr/>
        <p:txBody>
          <a:bodyPr/>
          <a:lstStyle/>
          <a:p>
            <a:fld id="{09EBEC11-3B2F-1E49-A5D6-0168E95D484A}" type="slidenum">
              <a:rPr lang="en-US" smtClean="0"/>
              <a:t>12</a:t>
            </a:fld>
            <a:endParaRPr lang="en-US"/>
          </a:p>
        </p:txBody>
      </p:sp>
    </p:spTree>
    <p:extLst>
      <p:ext uri="{BB962C8B-B14F-4D97-AF65-F5344CB8AC3E}">
        <p14:creationId xmlns:p14="http://schemas.microsoft.com/office/powerpoint/2010/main" val="2997157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EBEC11-3B2F-1E49-A5D6-0168E95D484A}" type="slidenum">
              <a:rPr lang="en-US" smtClean="0"/>
              <a:t>13</a:t>
            </a:fld>
            <a:endParaRPr lang="en-US"/>
          </a:p>
        </p:txBody>
      </p:sp>
    </p:spTree>
    <p:extLst>
      <p:ext uri="{BB962C8B-B14F-4D97-AF65-F5344CB8AC3E}">
        <p14:creationId xmlns:p14="http://schemas.microsoft.com/office/powerpoint/2010/main" val="11635206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EBEC11-3B2F-1E49-A5D6-0168E95D484A}" type="slidenum">
              <a:rPr lang="en-US" smtClean="0"/>
              <a:t>14</a:t>
            </a:fld>
            <a:endParaRPr lang="en-US"/>
          </a:p>
        </p:txBody>
      </p:sp>
    </p:spTree>
    <p:extLst>
      <p:ext uri="{BB962C8B-B14F-4D97-AF65-F5344CB8AC3E}">
        <p14:creationId xmlns:p14="http://schemas.microsoft.com/office/powerpoint/2010/main" val="385114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FF0000"/>
              </a:solidFill>
              <a:highlight>
                <a:srgbClr val="FFFF00"/>
              </a:highlight>
            </a:endParaRPr>
          </a:p>
        </p:txBody>
      </p:sp>
      <p:sp>
        <p:nvSpPr>
          <p:cNvPr id="4" name="Footer Placeholder 3"/>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714322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Dee: please make this a layout option for updated template</a:t>
            </a:r>
          </a:p>
        </p:txBody>
      </p:sp>
      <p:sp>
        <p:nvSpPr>
          <p:cNvPr id="4" name="Slide Number Placeholder 3"/>
          <p:cNvSpPr>
            <a:spLocks noGrp="1"/>
          </p:cNvSpPr>
          <p:nvPr>
            <p:ph type="sldNum" sz="quarter" idx="5"/>
          </p:nvPr>
        </p:nvSpPr>
        <p:spPr/>
        <p:txBody>
          <a:bodyPr/>
          <a:lstStyle/>
          <a:p>
            <a:fld id="{09EBEC11-3B2F-1E49-A5D6-0168E95D484A}" type="slidenum">
              <a:rPr lang="en-US" smtClean="0"/>
              <a:t>16</a:t>
            </a:fld>
            <a:endParaRPr lang="en-US"/>
          </a:p>
        </p:txBody>
      </p:sp>
    </p:spTree>
    <p:extLst>
      <p:ext uri="{BB962C8B-B14F-4D97-AF65-F5344CB8AC3E}">
        <p14:creationId xmlns:p14="http://schemas.microsoft.com/office/powerpoint/2010/main" val="4184803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Dee: please make this a layout option for updated template</a:t>
            </a:r>
          </a:p>
        </p:txBody>
      </p:sp>
      <p:sp>
        <p:nvSpPr>
          <p:cNvPr id="4" name="Slide Number Placeholder 3"/>
          <p:cNvSpPr>
            <a:spLocks noGrp="1"/>
          </p:cNvSpPr>
          <p:nvPr>
            <p:ph type="sldNum" sz="quarter" idx="5"/>
          </p:nvPr>
        </p:nvSpPr>
        <p:spPr/>
        <p:txBody>
          <a:bodyPr/>
          <a:lstStyle/>
          <a:p>
            <a:fld id="{09EBEC11-3B2F-1E49-A5D6-0168E95D484A}" type="slidenum">
              <a:rPr lang="en-US" smtClean="0"/>
              <a:t>17</a:t>
            </a:fld>
            <a:endParaRPr lang="en-US"/>
          </a:p>
        </p:txBody>
      </p:sp>
    </p:spTree>
    <p:extLst>
      <p:ext uri="{BB962C8B-B14F-4D97-AF65-F5344CB8AC3E}">
        <p14:creationId xmlns:p14="http://schemas.microsoft.com/office/powerpoint/2010/main" val="41153617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Dee: please make this a layout option for updated template</a:t>
            </a:r>
          </a:p>
        </p:txBody>
      </p:sp>
      <p:sp>
        <p:nvSpPr>
          <p:cNvPr id="4" name="Slide Number Placeholder 3"/>
          <p:cNvSpPr>
            <a:spLocks noGrp="1"/>
          </p:cNvSpPr>
          <p:nvPr>
            <p:ph type="sldNum" sz="quarter" idx="5"/>
          </p:nvPr>
        </p:nvSpPr>
        <p:spPr/>
        <p:txBody>
          <a:bodyPr/>
          <a:lstStyle/>
          <a:p>
            <a:fld id="{09EBEC11-3B2F-1E49-A5D6-0168E95D484A}" type="slidenum">
              <a:rPr lang="en-US" smtClean="0"/>
              <a:t>18</a:t>
            </a:fld>
            <a:endParaRPr lang="en-US"/>
          </a:p>
        </p:txBody>
      </p:sp>
    </p:spTree>
    <p:extLst>
      <p:ext uri="{BB962C8B-B14F-4D97-AF65-F5344CB8AC3E}">
        <p14:creationId xmlns:p14="http://schemas.microsoft.com/office/powerpoint/2010/main" val="510680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Dee: please make this a layout option for updated template</a:t>
            </a:r>
          </a:p>
        </p:txBody>
      </p:sp>
      <p:sp>
        <p:nvSpPr>
          <p:cNvPr id="4" name="Slide Number Placeholder 3"/>
          <p:cNvSpPr>
            <a:spLocks noGrp="1"/>
          </p:cNvSpPr>
          <p:nvPr>
            <p:ph type="sldNum" sz="quarter" idx="5"/>
          </p:nvPr>
        </p:nvSpPr>
        <p:spPr/>
        <p:txBody>
          <a:bodyPr/>
          <a:lstStyle/>
          <a:p>
            <a:fld id="{09EBEC11-3B2F-1E49-A5D6-0168E95D484A}" type="slidenum">
              <a:rPr lang="en-US" smtClean="0"/>
              <a:t>19</a:t>
            </a:fld>
            <a:endParaRPr lang="en-US"/>
          </a:p>
        </p:txBody>
      </p:sp>
    </p:spTree>
    <p:extLst>
      <p:ext uri="{BB962C8B-B14F-4D97-AF65-F5344CB8AC3E}">
        <p14:creationId xmlns:p14="http://schemas.microsoft.com/office/powerpoint/2010/main" val="29866271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Bullet spacing (vertical) doesn’t match same slide for Rocky Rest</a:t>
            </a:r>
          </a:p>
        </p:txBody>
      </p:sp>
      <p:sp>
        <p:nvSpPr>
          <p:cNvPr id="4" name="Footer Placeholder 3"/>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6682929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600"/>
              </a:spcAft>
            </a:pPr>
            <a:r>
              <a:rPr lang="en-US" sz="2000" dirty="0"/>
              <a:t>2Setup/logistics</a:t>
            </a:r>
          </a:p>
          <a:p>
            <a:pPr lvl="1">
              <a:spcAft>
                <a:spcPts val="600"/>
              </a:spcAft>
            </a:pPr>
            <a:r>
              <a:rPr lang="en-US" sz="1800" dirty="0"/>
              <a:t>Single 8 ft RST for usage during</a:t>
            </a:r>
          </a:p>
          <a:p>
            <a:pPr marL="457200" lvl="1" indent="0">
              <a:spcAft>
                <a:spcPts val="600"/>
              </a:spcAft>
              <a:buNone/>
            </a:pPr>
            <a:r>
              <a:rPr lang="en-US" sz="1800" dirty="0"/>
              <a:t>    higher flows.</a:t>
            </a:r>
          </a:p>
          <a:p>
            <a:pPr lvl="1">
              <a:spcAft>
                <a:spcPts val="600"/>
              </a:spcAft>
            </a:pPr>
            <a:r>
              <a:rPr lang="en-US" sz="1800" dirty="0"/>
              <a:t>Single 5 ft RST for usage during</a:t>
            </a:r>
          </a:p>
          <a:p>
            <a:pPr marL="457200" lvl="1" indent="0">
              <a:spcAft>
                <a:spcPts val="600"/>
              </a:spcAft>
              <a:buNone/>
            </a:pPr>
            <a:r>
              <a:rPr lang="en-US" sz="1800" dirty="0"/>
              <a:t>    lower flows.  </a:t>
            </a:r>
          </a:p>
          <a:p>
            <a:pPr>
              <a:spcBef>
                <a:spcPts val="0"/>
              </a:spcBef>
              <a:spcAft>
                <a:spcPts val="600"/>
              </a:spcAft>
            </a:pPr>
            <a:r>
              <a:rPr lang="en-US" sz="2000" dirty="0"/>
              <a:t>Install dates</a:t>
            </a:r>
          </a:p>
          <a:p>
            <a:pPr lvl="1">
              <a:spcAft>
                <a:spcPts val="600"/>
              </a:spcAft>
            </a:pPr>
            <a:r>
              <a:rPr lang="en-US" sz="1800" dirty="0"/>
              <a:t>Both traps Installed on 10/11/2023</a:t>
            </a:r>
          </a:p>
          <a:p>
            <a:pPr>
              <a:spcBef>
                <a:spcPts val="0"/>
              </a:spcBef>
              <a:spcAft>
                <a:spcPts val="600"/>
              </a:spcAft>
            </a:pPr>
            <a:r>
              <a:rPr lang="en-US" sz="2000" dirty="0"/>
              <a:t>Why this location</a:t>
            </a:r>
          </a:p>
          <a:p>
            <a:pPr lvl="1">
              <a:spcAft>
                <a:spcPts val="600"/>
              </a:spcAft>
            </a:pPr>
            <a:r>
              <a:rPr lang="en-US" sz="1800" dirty="0"/>
              <a:t>Access for deployment and retrieval </a:t>
            </a:r>
          </a:p>
          <a:p>
            <a:pPr marL="457200" lvl="1" indent="0">
              <a:spcAft>
                <a:spcPts val="600"/>
              </a:spcAft>
              <a:buNone/>
            </a:pPr>
            <a:r>
              <a:rPr lang="en-US" sz="1800" dirty="0"/>
              <a:t>    was manageable. </a:t>
            </a:r>
          </a:p>
          <a:p>
            <a:pPr lvl="1">
              <a:spcAft>
                <a:spcPts val="600"/>
              </a:spcAft>
            </a:pPr>
            <a:r>
              <a:rPr lang="en-US" sz="1800" dirty="0"/>
              <a:t>Minimal public activity resulting in less </a:t>
            </a:r>
          </a:p>
          <a:p>
            <a:pPr marL="457200" lvl="1" indent="0">
              <a:spcAft>
                <a:spcPts val="600"/>
              </a:spcAft>
              <a:buNone/>
            </a:pPr>
            <a:r>
              <a:rPr lang="en-US" sz="1800" dirty="0"/>
              <a:t>    chance of vandalism or theft.</a:t>
            </a:r>
          </a:p>
          <a:p>
            <a:pPr lvl="1">
              <a:spcAft>
                <a:spcPts val="600"/>
              </a:spcAft>
            </a:pPr>
            <a:r>
              <a:rPr lang="en-US" sz="1800" dirty="0"/>
              <a:t>Consistent river flow achieving greatest</a:t>
            </a:r>
          </a:p>
          <a:p>
            <a:pPr marL="457200" lvl="1" indent="0">
              <a:spcAft>
                <a:spcPts val="600"/>
              </a:spcAft>
              <a:buNone/>
            </a:pPr>
            <a:r>
              <a:rPr lang="en-US" sz="1800" dirty="0"/>
              <a:t>    trap performance. </a:t>
            </a:r>
          </a:p>
        </p:txBody>
      </p:sp>
      <p:sp>
        <p:nvSpPr>
          <p:cNvPr id="4" name="Footer Placeholder 3"/>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31374100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EBEC11-3B2F-1E49-A5D6-0168E95D484A}" type="slidenum">
              <a:rPr lang="en-US" smtClean="0"/>
              <a:t>24</a:t>
            </a:fld>
            <a:endParaRPr lang="en-US"/>
          </a:p>
        </p:txBody>
      </p:sp>
    </p:spTree>
    <p:extLst>
      <p:ext uri="{BB962C8B-B14F-4D97-AF65-F5344CB8AC3E}">
        <p14:creationId xmlns:p14="http://schemas.microsoft.com/office/powerpoint/2010/main" val="24402550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doesn’t line up w/ title from other slide.</a:t>
            </a:r>
          </a:p>
        </p:txBody>
      </p:sp>
      <p:sp>
        <p:nvSpPr>
          <p:cNvPr id="4" name="Slide Number Placeholder 3"/>
          <p:cNvSpPr>
            <a:spLocks noGrp="1"/>
          </p:cNvSpPr>
          <p:nvPr>
            <p:ph type="sldNum" sz="quarter" idx="5"/>
          </p:nvPr>
        </p:nvSpPr>
        <p:spPr/>
        <p:txBody>
          <a:bodyPr/>
          <a:lstStyle/>
          <a:p>
            <a:fld id="{09EBEC11-3B2F-1E49-A5D6-0168E95D484A}" type="slidenum">
              <a:rPr lang="en-US" smtClean="0"/>
              <a:t>28</a:t>
            </a:fld>
            <a:endParaRPr lang="en-US"/>
          </a:p>
        </p:txBody>
      </p:sp>
    </p:spTree>
    <p:extLst>
      <p:ext uri="{BB962C8B-B14F-4D97-AF65-F5344CB8AC3E}">
        <p14:creationId xmlns:p14="http://schemas.microsoft.com/office/powerpoint/2010/main" val="22593881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 please update as you see fit - MSP</a:t>
            </a:r>
          </a:p>
        </p:txBody>
      </p:sp>
      <p:sp>
        <p:nvSpPr>
          <p:cNvPr id="4" name="Slide Number Placeholder 3"/>
          <p:cNvSpPr>
            <a:spLocks noGrp="1"/>
          </p:cNvSpPr>
          <p:nvPr>
            <p:ph type="sldNum" sz="quarter" idx="5"/>
          </p:nvPr>
        </p:nvSpPr>
        <p:spPr/>
        <p:txBody>
          <a:bodyPr/>
          <a:lstStyle/>
          <a:p>
            <a:fld id="{09EBEC11-3B2F-1E49-A5D6-0168E95D484A}" type="slidenum">
              <a:rPr lang="en-US" smtClean="0"/>
              <a:t>30</a:t>
            </a:fld>
            <a:endParaRPr lang="en-US"/>
          </a:p>
        </p:txBody>
      </p:sp>
    </p:spTree>
    <p:extLst>
      <p:ext uri="{BB962C8B-B14F-4D97-AF65-F5344CB8AC3E}">
        <p14:creationId xmlns:p14="http://schemas.microsoft.com/office/powerpoint/2010/main" val="1722108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10224778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EBEC11-3B2F-1E49-A5D6-0168E95D484A}" type="slidenum">
              <a:rPr lang="en-US" smtClean="0"/>
              <a:t>32</a:t>
            </a:fld>
            <a:endParaRPr lang="en-US"/>
          </a:p>
        </p:txBody>
      </p:sp>
    </p:spTree>
    <p:extLst>
      <p:ext uri="{BB962C8B-B14F-4D97-AF65-F5344CB8AC3E}">
        <p14:creationId xmlns:p14="http://schemas.microsoft.com/office/powerpoint/2010/main" val="37348960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EBEC11-3B2F-1E49-A5D6-0168E95D484A}" type="slidenum">
              <a:rPr lang="en-US" smtClean="0"/>
              <a:t>33</a:t>
            </a:fld>
            <a:endParaRPr lang="en-US"/>
          </a:p>
        </p:txBody>
      </p:sp>
    </p:spTree>
    <p:extLst>
      <p:ext uri="{BB962C8B-B14F-4D97-AF65-F5344CB8AC3E}">
        <p14:creationId xmlns:p14="http://schemas.microsoft.com/office/powerpoint/2010/main" val="20807589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Welcome and introduction</a:t>
            </a:r>
            <a:br>
              <a:rPr lang="en-US" dirty="0"/>
            </a:br>
            <a:endParaRPr lang="en-US" dirty="0"/>
          </a:p>
        </p:txBody>
      </p:sp>
      <p:sp>
        <p:nvSpPr>
          <p:cNvPr id="4" name="Slide Number Placeholder 3"/>
          <p:cNvSpPr>
            <a:spLocks noGrp="1"/>
          </p:cNvSpPr>
          <p:nvPr>
            <p:ph type="sldNum" sz="quarter" idx="5"/>
          </p:nvPr>
        </p:nvSpPr>
        <p:spPr/>
        <p:txBody>
          <a:bodyPr/>
          <a:lstStyle/>
          <a:p>
            <a:fld id="{EC8CAB41-60B2-408F-8468-2529A01484B5}" type="slidenum">
              <a:rPr lang="en-US" smtClean="0"/>
              <a:t>34</a:t>
            </a:fld>
            <a:endParaRPr lang="en-US"/>
          </a:p>
        </p:txBody>
      </p:sp>
    </p:spTree>
    <p:extLst>
      <p:ext uri="{BB962C8B-B14F-4D97-AF65-F5344CB8AC3E}">
        <p14:creationId xmlns:p14="http://schemas.microsoft.com/office/powerpoint/2010/main" val="42851103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Agenda</a:t>
            </a:r>
          </a:p>
          <a:p>
            <a:r>
              <a:rPr lang="en-US" dirty="0"/>
              <a:t>Logistics for Questions</a:t>
            </a:r>
          </a:p>
        </p:txBody>
      </p:sp>
      <p:sp>
        <p:nvSpPr>
          <p:cNvPr id="4" name="Slide Number Placeholder 3"/>
          <p:cNvSpPr>
            <a:spLocks noGrp="1"/>
          </p:cNvSpPr>
          <p:nvPr>
            <p:ph type="sldNum" sz="quarter" idx="5"/>
          </p:nvPr>
        </p:nvSpPr>
        <p:spPr/>
        <p:txBody>
          <a:bodyPr/>
          <a:lstStyle/>
          <a:p>
            <a:fld id="{EC8CAB41-60B2-408F-8468-2529A01484B5}" type="slidenum">
              <a:rPr lang="en-US" smtClean="0"/>
              <a:t>35</a:t>
            </a:fld>
            <a:endParaRPr lang="en-US"/>
          </a:p>
        </p:txBody>
      </p:sp>
    </p:spTree>
    <p:extLst>
      <p:ext uri="{BB962C8B-B14F-4D97-AF65-F5344CB8AC3E}">
        <p14:creationId xmlns:p14="http://schemas.microsoft.com/office/powerpoint/2010/main" val="23804055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Arial" panose="020B0604020202020204" pitchFamily="34" charset="0"/>
                <a:ea typeface="Times New Roman" panose="02020603050405020304" pitchFamily="18" charset="0"/>
              </a:rPr>
              <a:t>The goal of the North Yuba River (NYR) Spring-run Chinook Salmon Reintroduction Program (Program) is to contribute to the establishment of a viable and independent population of spring-run Chinook salmon (SRCS) within the North Yuba River upstream of New </a:t>
            </a:r>
            <a:r>
              <a:rPr lang="en-US" sz="1800" dirty="0" err="1">
                <a:effectLst/>
                <a:latin typeface="Arial" panose="020B0604020202020204" pitchFamily="34" charset="0"/>
                <a:ea typeface="Times New Roman" panose="02020603050405020304" pitchFamily="18" charset="0"/>
              </a:rPr>
              <a:t>Bullards</a:t>
            </a:r>
            <a:r>
              <a:rPr lang="en-US" sz="1800" dirty="0">
                <a:effectLst/>
                <a:latin typeface="Arial" panose="020B0604020202020204" pitchFamily="34" charset="0"/>
                <a:ea typeface="Times New Roman" panose="02020603050405020304" pitchFamily="18" charset="0"/>
              </a:rPr>
              <a:t> Bar Reservoir. </a:t>
            </a:r>
          </a:p>
          <a:p>
            <a:endParaRPr lang="en-US" sz="1800" dirty="0">
              <a:effectLst/>
              <a:latin typeface="Arial" panose="020B0604020202020204" pitchFamily="34" charset="0"/>
            </a:endParaRPr>
          </a:p>
          <a:p>
            <a:r>
              <a:rPr lang="en-US" sz="1800" dirty="0">
                <a:effectLst/>
                <a:latin typeface="Arial" panose="020B0604020202020204" pitchFamily="34" charset="0"/>
              </a:rPr>
              <a:t>How exciting is this goal? Being able to continue towards returning a species to where they have been excluded for xx years has brough me to much fulfillment in this potions. It feel really good to be contributing towards achieving the goals of this Program and having a positive impact on the species. </a:t>
            </a:r>
            <a:endParaRPr lang="en-US" dirty="0"/>
          </a:p>
        </p:txBody>
      </p:sp>
      <p:sp>
        <p:nvSpPr>
          <p:cNvPr id="4" name="Slide Number Placeholder 3"/>
          <p:cNvSpPr>
            <a:spLocks noGrp="1"/>
          </p:cNvSpPr>
          <p:nvPr>
            <p:ph type="sldNum" sz="quarter" idx="5"/>
          </p:nvPr>
        </p:nvSpPr>
        <p:spPr/>
        <p:txBody>
          <a:bodyPr/>
          <a:lstStyle/>
          <a:p>
            <a:fld id="{EC8CAB41-60B2-408F-8468-2529A01484B5}" type="slidenum">
              <a:rPr lang="en-US" smtClean="0"/>
              <a:t>36</a:t>
            </a:fld>
            <a:endParaRPr lang="en-US"/>
          </a:p>
        </p:txBody>
      </p:sp>
    </p:spTree>
    <p:extLst>
      <p:ext uri="{BB962C8B-B14F-4D97-AF65-F5344CB8AC3E}">
        <p14:creationId xmlns:p14="http://schemas.microsoft.com/office/powerpoint/2010/main" val="2180268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Arial" panose="020B0604020202020204" pitchFamily="34" charset="0"/>
              </a:rPr>
              <a:t>By expanding the geographic range for SRCS this Program would provide many benefits to the species including increasing the overall amount of habitat available, deceasing the possibility of impacts from catastrophic events, decreasing population effect caused by increasing water temperatures and increasing genetic diversity. </a:t>
            </a:r>
          </a:p>
          <a:p>
            <a:endParaRPr lang="en-US" sz="1200" dirty="0">
              <a:effectLst/>
              <a:latin typeface="Arial" panose="020B0604020202020204" pitchFamily="34" charset="0"/>
            </a:endParaRPr>
          </a:p>
          <a:p>
            <a:r>
              <a:rPr lang="en-US" sz="1200" i="1" dirty="0">
                <a:effectLst/>
                <a:latin typeface="Arial" panose="020B0604020202020204" pitchFamily="34" charset="0"/>
              </a:rPr>
              <a:t>Work to provide example and/or going into detail on benefits of having multiple independent populations of SRCS</a:t>
            </a:r>
            <a:endParaRPr lang="en-US" i="1" dirty="0"/>
          </a:p>
        </p:txBody>
      </p:sp>
      <p:sp>
        <p:nvSpPr>
          <p:cNvPr id="4" name="Slide Number Placeholder 3"/>
          <p:cNvSpPr>
            <a:spLocks noGrp="1"/>
          </p:cNvSpPr>
          <p:nvPr>
            <p:ph type="sldNum" sz="quarter" idx="5"/>
          </p:nvPr>
        </p:nvSpPr>
        <p:spPr/>
        <p:txBody>
          <a:bodyPr/>
          <a:lstStyle/>
          <a:p>
            <a:fld id="{EC8CAB41-60B2-408F-8468-2529A01484B5}" type="slidenum">
              <a:rPr lang="en-US" smtClean="0"/>
              <a:t>37</a:t>
            </a:fld>
            <a:endParaRPr lang="en-US"/>
          </a:p>
        </p:txBody>
      </p:sp>
    </p:spTree>
    <p:extLst>
      <p:ext uri="{BB962C8B-B14F-4D97-AF65-F5344CB8AC3E}">
        <p14:creationId xmlns:p14="http://schemas.microsoft.com/office/powerpoint/2010/main" val="29905561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8CAB41-60B2-408F-8468-2529A01484B5}" type="slidenum">
              <a:rPr lang="en-US" smtClean="0"/>
              <a:t>38</a:t>
            </a:fld>
            <a:endParaRPr lang="en-US"/>
          </a:p>
        </p:txBody>
      </p:sp>
    </p:spTree>
    <p:extLst>
      <p:ext uri="{BB962C8B-B14F-4D97-AF65-F5344CB8AC3E}">
        <p14:creationId xmlns:p14="http://schemas.microsoft.com/office/powerpoint/2010/main" val="35853728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8CAB41-60B2-408F-8468-2529A01484B5}" type="slidenum">
              <a:rPr lang="en-US" smtClean="0"/>
              <a:t>39</a:t>
            </a:fld>
            <a:endParaRPr lang="en-US"/>
          </a:p>
        </p:txBody>
      </p:sp>
    </p:spTree>
    <p:extLst>
      <p:ext uri="{BB962C8B-B14F-4D97-AF65-F5344CB8AC3E}">
        <p14:creationId xmlns:p14="http://schemas.microsoft.com/office/powerpoint/2010/main" val="5620699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8CAB41-60B2-408F-8468-2529A01484B5}" type="slidenum">
              <a:rPr lang="en-US" smtClean="0"/>
              <a:t>40</a:t>
            </a:fld>
            <a:endParaRPr lang="en-US"/>
          </a:p>
        </p:txBody>
      </p:sp>
    </p:spTree>
    <p:extLst>
      <p:ext uri="{BB962C8B-B14F-4D97-AF65-F5344CB8AC3E}">
        <p14:creationId xmlns:p14="http://schemas.microsoft.com/office/powerpoint/2010/main" val="3960144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8CAB41-60B2-408F-8468-2529A01484B5}" type="slidenum">
              <a:rPr lang="en-US" smtClean="0"/>
              <a:t>41</a:t>
            </a:fld>
            <a:endParaRPr lang="en-US"/>
          </a:p>
        </p:txBody>
      </p:sp>
    </p:spTree>
    <p:extLst>
      <p:ext uri="{BB962C8B-B14F-4D97-AF65-F5344CB8AC3E}">
        <p14:creationId xmlns:p14="http://schemas.microsoft.com/office/powerpoint/2010/main" val="20342032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8CAB41-60B2-408F-8468-2529A01484B5}" type="slidenum">
              <a:rPr lang="en-US" smtClean="0"/>
              <a:t>42</a:t>
            </a:fld>
            <a:endParaRPr lang="en-US"/>
          </a:p>
        </p:txBody>
      </p:sp>
    </p:spTree>
    <p:extLst>
      <p:ext uri="{BB962C8B-B14F-4D97-AF65-F5344CB8AC3E}">
        <p14:creationId xmlns:p14="http://schemas.microsoft.com/office/powerpoint/2010/main" val="35791328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8CAB41-60B2-408F-8468-2529A01484B5}" type="slidenum">
              <a:rPr lang="en-US" smtClean="0"/>
              <a:t>43</a:t>
            </a:fld>
            <a:endParaRPr lang="en-US"/>
          </a:p>
        </p:txBody>
      </p:sp>
    </p:spTree>
    <p:extLst>
      <p:ext uri="{BB962C8B-B14F-4D97-AF65-F5344CB8AC3E}">
        <p14:creationId xmlns:p14="http://schemas.microsoft.com/office/powerpoint/2010/main" val="38657738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8CAB41-60B2-408F-8468-2529A01484B5}" type="slidenum">
              <a:rPr lang="en-US" smtClean="0"/>
              <a:t>44</a:t>
            </a:fld>
            <a:endParaRPr lang="en-US"/>
          </a:p>
        </p:txBody>
      </p:sp>
    </p:spTree>
    <p:extLst>
      <p:ext uri="{BB962C8B-B14F-4D97-AF65-F5344CB8AC3E}">
        <p14:creationId xmlns:p14="http://schemas.microsoft.com/office/powerpoint/2010/main" val="10913189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studies would be used to inform future efforts including program implementation.</a:t>
            </a:r>
          </a:p>
          <a:p>
            <a:endParaRPr lang="en-US" dirty="0"/>
          </a:p>
          <a:p>
            <a:pPr marL="628650" lvl="1" indent="-171450">
              <a:lnSpc>
                <a:spcPct val="90000"/>
              </a:lnSpc>
              <a:spcBef>
                <a:spcPts val="500"/>
              </a:spcBef>
              <a:buFont typeface="Arial"/>
              <a:buChar char="•"/>
            </a:pPr>
            <a:r>
              <a:rPr lang="en-US" dirty="0"/>
              <a:t>egg incubation</a:t>
            </a:r>
          </a:p>
          <a:p>
            <a:pPr lvl="2" indent="-171450">
              <a:lnSpc>
                <a:spcPct val="90000"/>
              </a:lnSpc>
              <a:spcBef>
                <a:spcPts val="500"/>
              </a:spcBef>
              <a:buFont typeface="Arial"/>
              <a:buChar char="•"/>
            </a:pPr>
            <a:r>
              <a:rPr lang="en-US" dirty="0"/>
              <a:t>Hydraulic injection, egg boxes, streamside incubators</a:t>
            </a:r>
          </a:p>
          <a:p>
            <a:pPr marL="628650" lvl="1" indent="-171450">
              <a:lnSpc>
                <a:spcPct val="90000"/>
              </a:lnSpc>
              <a:spcBef>
                <a:spcPts val="500"/>
              </a:spcBef>
              <a:buFont typeface="Arial"/>
              <a:buChar char="•"/>
            </a:pPr>
            <a:r>
              <a:rPr lang="en-US" dirty="0"/>
              <a:t>migration routing</a:t>
            </a:r>
          </a:p>
          <a:p>
            <a:pPr lvl="2" indent="-171450">
              <a:lnSpc>
                <a:spcPct val="90000"/>
              </a:lnSpc>
              <a:spcBef>
                <a:spcPts val="500"/>
              </a:spcBef>
              <a:buFont typeface="Arial"/>
              <a:buChar char="•"/>
            </a:pPr>
            <a:r>
              <a:rPr lang="en-US" dirty="0"/>
              <a:t>Pit tags, acoustic tagging </a:t>
            </a:r>
          </a:p>
          <a:p>
            <a:pPr marL="628650" lvl="1" indent="-171450">
              <a:lnSpc>
                <a:spcPct val="90000"/>
              </a:lnSpc>
              <a:spcBef>
                <a:spcPts val="500"/>
              </a:spcBef>
              <a:buFont typeface="Arial"/>
              <a:buChar char="•"/>
            </a:pPr>
            <a:r>
              <a:rPr lang="en-US" dirty="0"/>
              <a:t>juvenile mark/recapture</a:t>
            </a:r>
          </a:p>
          <a:p>
            <a:pPr lvl="2" indent="-171450">
              <a:lnSpc>
                <a:spcPct val="90000"/>
              </a:lnSpc>
              <a:spcBef>
                <a:spcPts val="500"/>
              </a:spcBef>
              <a:buFont typeface="Arial"/>
              <a:buChar char="•"/>
            </a:pPr>
            <a:r>
              <a:rPr lang="en-US" dirty="0"/>
              <a:t>RST, incline plane traps, juvenile collection systems, beach seine, minnow traps</a:t>
            </a:r>
          </a:p>
          <a:p>
            <a:pPr marL="628650" lvl="1" indent="-171450">
              <a:lnSpc>
                <a:spcPct val="90000"/>
              </a:lnSpc>
              <a:spcBef>
                <a:spcPts val="500"/>
              </a:spcBef>
              <a:buFont typeface="Arial"/>
              <a:buChar char="•"/>
            </a:pPr>
            <a:r>
              <a:rPr lang="en-US" dirty="0"/>
              <a:t>trap and haul of juveniles and adults</a:t>
            </a:r>
          </a:p>
          <a:p>
            <a:pPr lvl="2" indent="-171450">
              <a:lnSpc>
                <a:spcPct val="90000"/>
              </a:lnSpc>
              <a:spcBef>
                <a:spcPts val="500"/>
              </a:spcBef>
              <a:buFont typeface="Arial"/>
              <a:buChar char="•"/>
            </a:pPr>
            <a:r>
              <a:rPr lang="en-US" dirty="0"/>
              <a:t>Juvenile/Adult collection</a:t>
            </a:r>
          </a:p>
          <a:p>
            <a:pPr marL="628650" lvl="1" indent="-171450">
              <a:lnSpc>
                <a:spcPct val="90000"/>
              </a:lnSpc>
              <a:spcBef>
                <a:spcPts val="500"/>
              </a:spcBef>
              <a:buFont typeface="Arial"/>
              <a:buChar char="•"/>
            </a:pPr>
            <a:r>
              <a:rPr lang="en-US" dirty="0"/>
              <a:t>Genetics</a:t>
            </a:r>
          </a:p>
          <a:p>
            <a:pPr lvl="2" indent="-171450">
              <a:lnSpc>
                <a:spcPct val="90000"/>
              </a:lnSpc>
              <a:spcBef>
                <a:spcPts val="500"/>
              </a:spcBef>
              <a:buFont typeface="Arial"/>
              <a:buChar char="•"/>
            </a:pPr>
            <a:r>
              <a:rPr lang="en-US" dirty="0"/>
              <a:t>PBT, eDNA</a:t>
            </a:r>
          </a:p>
          <a:p>
            <a:pPr marL="628650" lvl="1" indent="-171450">
              <a:lnSpc>
                <a:spcPct val="90000"/>
              </a:lnSpc>
              <a:spcBef>
                <a:spcPts val="500"/>
              </a:spcBef>
              <a:buFont typeface="Arial"/>
              <a:buChar char="•"/>
            </a:pPr>
            <a:r>
              <a:rPr lang="en-US" dirty="0"/>
              <a:t>habitat utilization</a:t>
            </a:r>
          </a:p>
          <a:p>
            <a:pPr lvl="2" indent="-171450">
              <a:lnSpc>
                <a:spcPct val="90000"/>
              </a:lnSpc>
              <a:spcBef>
                <a:spcPts val="500"/>
              </a:spcBef>
              <a:buFont typeface="Arial"/>
              <a:buChar char="•"/>
            </a:pPr>
            <a:r>
              <a:rPr lang="en-US" dirty="0"/>
              <a:t>Snorkel surveys, beach seine</a:t>
            </a:r>
          </a:p>
          <a:p>
            <a:pPr marL="628650" lvl="1" indent="-171450">
              <a:lnSpc>
                <a:spcPct val="90000"/>
              </a:lnSpc>
              <a:spcBef>
                <a:spcPts val="500"/>
              </a:spcBef>
              <a:buFont typeface="Arial"/>
              <a:buChar char="•"/>
            </a:pPr>
            <a:r>
              <a:rPr lang="en-US" dirty="0" err="1"/>
              <a:t>redd</a:t>
            </a:r>
            <a:r>
              <a:rPr lang="en-US" dirty="0"/>
              <a:t> surveys and monitoring</a:t>
            </a:r>
          </a:p>
          <a:p>
            <a:pPr marL="628650" lvl="1" indent="-171450">
              <a:lnSpc>
                <a:spcPct val="90000"/>
              </a:lnSpc>
              <a:spcBef>
                <a:spcPts val="500"/>
              </a:spcBef>
              <a:buFont typeface="Arial"/>
              <a:buChar char="•"/>
            </a:pPr>
            <a:r>
              <a:rPr lang="en-US" dirty="0"/>
              <a:t>Carcass surveys and monitoring</a:t>
            </a:r>
          </a:p>
          <a:p>
            <a:pPr lvl="2" indent="-171450">
              <a:lnSpc>
                <a:spcPct val="90000"/>
              </a:lnSpc>
              <a:spcBef>
                <a:spcPts val="500"/>
              </a:spcBef>
              <a:buFont typeface="Arial"/>
              <a:buChar char="•"/>
            </a:pPr>
            <a:r>
              <a:rPr lang="en-US" dirty="0"/>
              <a:t>Pre-spawning mortality</a:t>
            </a:r>
          </a:p>
          <a:p>
            <a:pPr marL="628650" lvl="1" indent="-171450">
              <a:lnSpc>
                <a:spcPct val="90000"/>
              </a:lnSpc>
              <a:spcBef>
                <a:spcPts val="500"/>
              </a:spcBef>
              <a:buFont typeface="Arial"/>
              <a:buChar char="•"/>
            </a:pPr>
            <a:r>
              <a:rPr lang="en-US" dirty="0"/>
              <a:t>predation</a:t>
            </a:r>
          </a:p>
        </p:txBody>
      </p:sp>
      <p:sp>
        <p:nvSpPr>
          <p:cNvPr id="4" name="Slide Number Placeholder 3"/>
          <p:cNvSpPr>
            <a:spLocks noGrp="1"/>
          </p:cNvSpPr>
          <p:nvPr>
            <p:ph type="sldNum" sz="quarter" idx="5"/>
          </p:nvPr>
        </p:nvSpPr>
        <p:spPr/>
        <p:txBody>
          <a:bodyPr/>
          <a:lstStyle/>
          <a:p>
            <a:fld id="{EC8CAB41-60B2-408F-8468-2529A01484B5}" type="slidenum">
              <a:rPr lang="en-US" smtClean="0"/>
              <a:t>46</a:t>
            </a:fld>
            <a:endParaRPr lang="en-US"/>
          </a:p>
        </p:txBody>
      </p:sp>
    </p:spTree>
    <p:extLst>
      <p:ext uri="{BB962C8B-B14F-4D97-AF65-F5344CB8AC3E}">
        <p14:creationId xmlns:p14="http://schemas.microsoft.com/office/powerpoint/2010/main" val="18637440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 will provide information on emigration timing, over summering behavior exhibited by SRCS</a:t>
            </a:r>
          </a:p>
        </p:txBody>
      </p:sp>
      <p:sp>
        <p:nvSpPr>
          <p:cNvPr id="4" name="Slide Number Placeholder 3"/>
          <p:cNvSpPr>
            <a:spLocks noGrp="1"/>
          </p:cNvSpPr>
          <p:nvPr>
            <p:ph type="sldNum" sz="quarter" idx="5"/>
          </p:nvPr>
        </p:nvSpPr>
        <p:spPr/>
        <p:txBody>
          <a:bodyPr/>
          <a:lstStyle/>
          <a:p>
            <a:fld id="{EC8CAB41-60B2-408F-8468-2529A01484B5}" type="slidenum">
              <a:rPr lang="en-US" smtClean="0"/>
              <a:t>50</a:t>
            </a:fld>
            <a:endParaRPr lang="en-US"/>
          </a:p>
        </p:txBody>
      </p:sp>
    </p:spTree>
    <p:extLst>
      <p:ext uri="{BB962C8B-B14F-4D97-AF65-F5344CB8AC3E}">
        <p14:creationId xmlns:p14="http://schemas.microsoft.com/office/powerpoint/2010/main" val="3892936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8CAB41-60B2-408F-8468-2529A01484B5}" type="slidenum">
              <a:rPr lang="en-US" smtClean="0"/>
              <a:t>51</a:t>
            </a:fld>
            <a:endParaRPr lang="en-US"/>
          </a:p>
        </p:txBody>
      </p:sp>
    </p:spTree>
    <p:extLst>
      <p:ext uri="{BB962C8B-B14F-4D97-AF65-F5344CB8AC3E}">
        <p14:creationId xmlns:p14="http://schemas.microsoft.com/office/powerpoint/2010/main" val="6656713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8CAB41-60B2-408F-8468-2529A01484B5}" type="slidenum">
              <a:rPr lang="en-US" smtClean="0"/>
              <a:t>52</a:t>
            </a:fld>
            <a:endParaRPr lang="en-US"/>
          </a:p>
        </p:txBody>
      </p:sp>
    </p:spTree>
    <p:extLst>
      <p:ext uri="{BB962C8B-B14F-4D97-AF65-F5344CB8AC3E}">
        <p14:creationId xmlns:p14="http://schemas.microsoft.com/office/powerpoint/2010/main" val="9433308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8CAB41-60B2-408F-8468-2529A01484B5}" type="slidenum">
              <a:rPr lang="en-US" smtClean="0"/>
              <a:t>53</a:t>
            </a:fld>
            <a:endParaRPr lang="en-US"/>
          </a:p>
        </p:txBody>
      </p:sp>
    </p:spTree>
    <p:extLst>
      <p:ext uri="{BB962C8B-B14F-4D97-AF65-F5344CB8AC3E}">
        <p14:creationId xmlns:p14="http://schemas.microsoft.com/office/powerpoint/2010/main" val="29159938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8CAB41-60B2-408F-8468-2529A01484B5}" type="slidenum">
              <a:rPr lang="en-US" smtClean="0"/>
              <a:t>60</a:t>
            </a:fld>
            <a:endParaRPr lang="en-US"/>
          </a:p>
        </p:txBody>
      </p:sp>
    </p:spTree>
    <p:extLst>
      <p:ext uri="{BB962C8B-B14F-4D97-AF65-F5344CB8AC3E}">
        <p14:creationId xmlns:p14="http://schemas.microsoft.com/office/powerpoint/2010/main" val="6669548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8CAB41-60B2-408F-8468-2529A01484B5}" type="slidenum">
              <a:rPr lang="en-US" smtClean="0"/>
              <a:t>64</a:t>
            </a:fld>
            <a:endParaRPr lang="en-US"/>
          </a:p>
        </p:txBody>
      </p:sp>
    </p:spTree>
    <p:extLst>
      <p:ext uri="{BB962C8B-B14F-4D97-AF65-F5344CB8AC3E}">
        <p14:creationId xmlns:p14="http://schemas.microsoft.com/office/powerpoint/2010/main" val="4042176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86E93-B642-9559-306F-D6E384CE47B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7D88B45-B1D3-AC07-B142-0F12F1DB3F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FE4205B-2101-1C98-3659-31738BA2CE6D}"/>
              </a:ext>
            </a:extLst>
          </p:cNvPr>
          <p:cNvSpPr>
            <a:spLocks noGrp="1"/>
          </p:cNvSpPr>
          <p:nvPr>
            <p:ph type="dt" sz="half" idx="10"/>
          </p:nvPr>
        </p:nvSpPr>
        <p:spPr/>
        <p:txBody>
          <a:bodyPr/>
          <a:lstStyle/>
          <a:p>
            <a:fld id="{A73647E4-492B-4609-B305-2B93A9F217A0}" type="datetimeFigureOut">
              <a:rPr lang="en-US" smtClean="0"/>
              <a:t>7/23/2024</a:t>
            </a:fld>
            <a:endParaRPr lang="en-US"/>
          </a:p>
        </p:txBody>
      </p:sp>
      <p:sp>
        <p:nvSpPr>
          <p:cNvPr id="5" name="Footer Placeholder 4">
            <a:extLst>
              <a:ext uri="{FF2B5EF4-FFF2-40B4-BE49-F238E27FC236}">
                <a16:creationId xmlns:a16="http://schemas.microsoft.com/office/drawing/2014/main" id="{507C8EF0-C08C-B277-BEDB-948BE24870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543F96-BF25-3ACA-D221-1540CB8F0830}"/>
              </a:ext>
            </a:extLst>
          </p:cNvPr>
          <p:cNvSpPr>
            <a:spLocks noGrp="1"/>
          </p:cNvSpPr>
          <p:nvPr>
            <p:ph type="sldNum" sz="quarter" idx="12"/>
          </p:nvPr>
        </p:nvSpPr>
        <p:spPr/>
        <p:txBody>
          <a:bodyPr/>
          <a:lstStyle/>
          <a:p>
            <a:fld id="{8D0ACC07-F90F-41CA-97B5-4DD6661D84DA}" type="slidenum">
              <a:rPr lang="en-US" smtClean="0"/>
              <a:t>‹#›</a:t>
            </a:fld>
            <a:endParaRPr lang="en-US"/>
          </a:p>
        </p:txBody>
      </p:sp>
    </p:spTree>
    <p:extLst>
      <p:ext uri="{BB962C8B-B14F-4D97-AF65-F5344CB8AC3E}">
        <p14:creationId xmlns:p14="http://schemas.microsoft.com/office/powerpoint/2010/main" val="3898068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9BCC7-9B36-5DC3-9A1C-A1EA9FE30B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E3BE28-A767-A93B-6C06-9615A24FA3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372B14-BD2A-5696-518F-F0F434316139}"/>
              </a:ext>
            </a:extLst>
          </p:cNvPr>
          <p:cNvSpPr>
            <a:spLocks noGrp="1"/>
          </p:cNvSpPr>
          <p:nvPr>
            <p:ph type="dt" sz="half" idx="10"/>
          </p:nvPr>
        </p:nvSpPr>
        <p:spPr/>
        <p:txBody>
          <a:bodyPr/>
          <a:lstStyle/>
          <a:p>
            <a:fld id="{A73647E4-492B-4609-B305-2B93A9F217A0}" type="datetimeFigureOut">
              <a:rPr lang="en-US" smtClean="0"/>
              <a:t>7/23/2024</a:t>
            </a:fld>
            <a:endParaRPr lang="en-US"/>
          </a:p>
        </p:txBody>
      </p:sp>
      <p:sp>
        <p:nvSpPr>
          <p:cNvPr id="5" name="Footer Placeholder 4">
            <a:extLst>
              <a:ext uri="{FF2B5EF4-FFF2-40B4-BE49-F238E27FC236}">
                <a16:creationId xmlns:a16="http://schemas.microsoft.com/office/drawing/2014/main" id="{ABFB84FB-FA1C-B732-B017-641FF0A01B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CAE3F-FCF4-EF1F-AB4E-F7BA2F0D8142}"/>
              </a:ext>
            </a:extLst>
          </p:cNvPr>
          <p:cNvSpPr>
            <a:spLocks noGrp="1"/>
          </p:cNvSpPr>
          <p:nvPr>
            <p:ph type="sldNum" sz="quarter" idx="12"/>
          </p:nvPr>
        </p:nvSpPr>
        <p:spPr/>
        <p:txBody>
          <a:bodyPr/>
          <a:lstStyle/>
          <a:p>
            <a:fld id="{8D0ACC07-F90F-41CA-97B5-4DD6661D84DA}" type="slidenum">
              <a:rPr lang="en-US" smtClean="0"/>
              <a:t>‹#›</a:t>
            </a:fld>
            <a:endParaRPr lang="en-US"/>
          </a:p>
        </p:txBody>
      </p:sp>
    </p:spTree>
    <p:extLst>
      <p:ext uri="{BB962C8B-B14F-4D97-AF65-F5344CB8AC3E}">
        <p14:creationId xmlns:p14="http://schemas.microsoft.com/office/powerpoint/2010/main" val="1447429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6B3C2-9F1C-E956-900E-B0E0603D8D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47A55F4-4CE0-233F-A28F-831E00EFA40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D1C4DF7-46DF-8281-74F2-C4098EE25319}"/>
              </a:ext>
            </a:extLst>
          </p:cNvPr>
          <p:cNvSpPr>
            <a:spLocks noGrp="1"/>
          </p:cNvSpPr>
          <p:nvPr>
            <p:ph type="dt" sz="half" idx="10"/>
          </p:nvPr>
        </p:nvSpPr>
        <p:spPr/>
        <p:txBody>
          <a:bodyPr/>
          <a:lstStyle/>
          <a:p>
            <a:fld id="{A73647E4-492B-4609-B305-2B93A9F217A0}" type="datetimeFigureOut">
              <a:rPr lang="en-US" smtClean="0"/>
              <a:t>7/23/2024</a:t>
            </a:fld>
            <a:endParaRPr lang="en-US"/>
          </a:p>
        </p:txBody>
      </p:sp>
      <p:sp>
        <p:nvSpPr>
          <p:cNvPr id="5" name="Footer Placeholder 4">
            <a:extLst>
              <a:ext uri="{FF2B5EF4-FFF2-40B4-BE49-F238E27FC236}">
                <a16:creationId xmlns:a16="http://schemas.microsoft.com/office/drawing/2014/main" id="{D9A07841-50CA-5C5B-884C-FC8B209125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50B9FF-3B0F-1FB3-FEAC-2E908358831B}"/>
              </a:ext>
            </a:extLst>
          </p:cNvPr>
          <p:cNvSpPr>
            <a:spLocks noGrp="1"/>
          </p:cNvSpPr>
          <p:nvPr>
            <p:ph type="sldNum" sz="quarter" idx="12"/>
          </p:nvPr>
        </p:nvSpPr>
        <p:spPr/>
        <p:txBody>
          <a:bodyPr/>
          <a:lstStyle/>
          <a:p>
            <a:fld id="{8D0ACC07-F90F-41CA-97B5-4DD6661D84DA}" type="slidenum">
              <a:rPr lang="en-US" smtClean="0"/>
              <a:t>‹#›</a:t>
            </a:fld>
            <a:endParaRPr lang="en-US"/>
          </a:p>
        </p:txBody>
      </p:sp>
    </p:spTree>
    <p:extLst>
      <p:ext uri="{BB962C8B-B14F-4D97-AF65-F5344CB8AC3E}">
        <p14:creationId xmlns:p14="http://schemas.microsoft.com/office/powerpoint/2010/main" val="441260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EADA3-7175-1F2B-7023-A46D0C8233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DBF14A-1E1F-CED0-11C6-C131570B813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4AA78A-E535-F745-7407-EA0A36AEC15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605F4D1-21CB-3B2A-B34B-BADA7106BC10}"/>
              </a:ext>
            </a:extLst>
          </p:cNvPr>
          <p:cNvSpPr>
            <a:spLocks noGrp="1"/>
          </p:cNvSpPr>
          <p:nvPr>
            <p:ph type="dt" sz="half" idx="10"/>
          </p:nvPr>
        </p:nvSpPr>
        <p:spPr/>
        <p:txBody>
          <a:bodyPr/>
          <a:lstStyle/>
          <a:p>
            <a:fld id="{A73647E4-492B-4609-B305-2B93A9F217A0}" type="datetimeFigureOut">
              <a:rPr lang="en-US" smtClean="0"/>
              <a:t>7/23/2024</a:t>
            </a:fld>
            <a:endParaRPr lang="en-US"/>
          </a:p>
        </p:txBody>
      </p:sp>
      <p:sp>
        <p:nvSpPr>
          <p:cNvPr id="6" name="Footer Placeholder 5">
            <a:extLst>
              <a:ext uri="{FF2B5EF4-FFF2-40B4-BE49-F238E27FC236}">
                <a16:creationId xmlns:a16="http://schemas.microsoft.com/office/drawing/2014/main" id="{62B40758-704E-3027-36A7-1F18800797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1267A3-B259-32B0-19C6-47334D885CB9}"/>
              </a:ext>
            </a:extLst>
          </p:cNvPr>
          <p:cNvSpPr>
            <a:spLocks noGrp="1"/>
          </p:cNvSpPr>
          <p:nvPr>
            <p:ph type="sldNum" sz="quarter" idx="12"/>
          </p:nvPr>
        </p:nvSpPr>
        <p:spPr/>
        <p:txBody>
          <a:bodyPr/>
          <a:lstStyle/>
          <a:p>
            <a:fld id="{8D0ACC07-F90F-41CA-97B5-4DD6661D84DA}" type="slidenum">
              <a:rPr lang="en-US" smtClean="0"/>
              <a:t>‹#›</a:t>
            </a:fld>
            <a:endParaRPr lang="en-US"/>
          </a:p>
        </p:txBody>
      </p:sp>
    </p:spTree>
    <p:extLst>
      <p:ext uri="{BB962C8B-B14F-4D97-AF65-F5344CB8AC3E}">
        <p14:creationId xmlns:p14="http://schemas.microsoft.com/office/powerpoint/2010/main" val="1601181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7F8D8-98DD-77AE-8ADD-5BBD9850596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8BD6BC9-B34D-0C19-0A96-E90AD3FA7F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8B7BEF-373E-25A3-A0F1-A17DB33D0BD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C7B8112-4D1A-4D6A-B5C2-31CFEB15F3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9F2A2B3-ABEE-20AF-F2D2-AD2A4A03A4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690F84-067B-E8BF-9DF2-29143E47B5B5}"/>
              </a:ext>
            </a:extLst>
          </p:cNvPr>
          <p:cNvSpPr>
            <a:spLocks noGrp="1"/>
          </p:cNvSpPr>
          <p:nvPr>
            <p:ph type="dt" sz="half" idx="10"/>
          </p:nvPr>
        </p:nvSpPr>
        <p:spPr/>
        <p:txBody>
          <a:bodyPr/>
          <a:lstStyle/>
          <a:p>
            <a:fld id="{A73647E4-492B-4609-B305-2B93A9F217A0}" type="datetimeFigureOut">
              <a:rPr lang="en-US" smtClean="0"/>
              <a:t>7/23/2024</a:t>
            </a:fld>
            <a:endParaRPr lang="en-US"/>
          </a:p>
        </p:txBody>
      </p:sp>
      <p:sp>
        <p:nvSpPr>
          <p:cNvPr id="8" name="Footer Placeholder 7">
            <a:extLst>
              <a:ext uri="{FF2B5EF4-FFF2-40B4-BE49-F238E27FC236}">
                <a16:creationId xmlns:a16="http://schemas.microsoft.com/office/drawing/2014/main" id="{EB346C81-12F9-96F7-8F55-B24BF81E5A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F9439F3-B7A6-B311-9F0C-3672B9BCE89F}"/>
              </a:ext>
            </a:extLst>
          </p:cNvPr>
          <p:cNvSpPr>
            <a:spLocks noGrp="1"/>
          </p:cNvSpPr>
          <p:nvPr>
            <p:ph type="sldNum" sz="quarter" idx="12"/>
          </p:nvPr>
        </p:nvSpPr>
        <p:spPr/>
        <p:txBody>
          <a:bodyPr/>
          <a:lstStyle/>
          <a:p>
            <a:fld id="{8D0ACC07-F90F-41CA-97B5-4DD6661D84DA}" type="slidenum">
              <a:rPr lang="en-US" smtClean="0"/>
              <a:t>‹#›</a:t>
            </a:fld>
            <a:endParaRPr lang="en-US"/>
          </a:p>
        </p:txBody>
      </p:sp>
    </p:spTree>
    <p:extLst>
      <p:ext uri="{BB962C8B-B14F-4D97-AF65-F5344CB8AC3E}">
        <p14:creationId xmlns:p14="http://schemas.microsoft.com/office/powerpoint/2010/main" val="2363082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9D02F-EA8E-67E3-0E58-A8832B4835A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B6538C-05D3-369C-6B96-86223EEA1C3D}"/>
              </a:ext>
            </a:extLst>
          </p:cNvPr>
          <p:cNvSpPr>
            <a:spLocks noGrp="1"/>
          </p:cNvSpPr>
          <p:nvPr>
            <p:ph type="dt" sz="half" idx="10"/>
          </p:nvPr>
        </p:nvSpPr>
        <p:spPr/>
        <p:txBody>
          <a:bodyPr/>
          <a:lstStyle/>
          <a:p>
            <a:fld id="{A73647E4-492B-4609-B305-2B93A9F217A0}" type="datetimeFigureOut">
              <a:rPr lang="en-US" smtClean="0"/>
              <a:t>7/23/2024</a:t>
            </a:fld>
            <a:endParaRPr lang="en-US"/>
          </a:p>
        </p:txBody>
      </p:sp>
      <p:sp>
        <p:nvSpPr>
          <p:cNvPr id="4" name="Footer Placeholder 3">
            <a:extLst>
              <a:ext uri="{FF2B5EF4-FFF2-40B4-BE49-F238E27FC236}">
                <a16:creationId xmlns:a16="http://schemas.microsoft.com/office/drawing/2014/main" id="{CDA81CC7-BDEF-C5BB-94BF-DFE67BF6BB9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30BD4D9-79D4-43E7-0AB8-1EF3E89C4663}"/>
              </a:ext>
            </a:extLst>
          </p:cNvPr>
          <p:cNvSpPr>
            <a:spLocks noGrp="1"/>
          </p:cNvSpPr>
          <p:nvPr>
            <p:ph type="sldNum" sz="quarter" idx="12"/>
          </p:nvPr>
        </p:nvSpPr>
        <p:spPr/>
        <p:txBody>
          <a:bodyPr/>
          <a:lstStyle/>
          <a:p>
            <a:fld id="{8D0ACC07-F90F-41CA-97B5-4DD6661D84DA}" type="slidenum">
              <a:rPr lang="en-US" smtClean="0"/>
              <a:t>‹#›</a:t>
            </a:fld>
            <a:endParaRPr lang="en-US"/>
          </a:p>
        </p:txBody>
      </p:sp>
    </p:spTree>
    <p:extLst>
      <p:ext uri="{BB962C8B-B14F-4D97-AF65-F5344CB8AC3E}">
        <p14:creationId xmlns:p14="http://schemas.microsoft.com/office/powerpoint/2010/main" val="3395498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1F57A2-7F74-65A8-FFEB-D88DB5CEC295}"/>
              </a:ext>
            </a:extLst>
          </p:cNvPr>
          <p:cNvSpPr>
            <a:spLocks noGrp="1"/>
          </p:cNvSpPr>
          <p:nvPr>
            <p:ph type="dt" sz="half" idx="10"/>
          </p:nvPr>
        </p:nvSpPr>
        <p:spPr/>
        <p:txBody>
          <a:bodyPr/>
          <a:lstStyle/>
          <a:p>
            <a:fld id="{A73647E4-492B-4609-B305-2B93A9F217A0}" type="datetimeFigureOut">
              <a:rPr lang="en-US" smtClean="0"/>
              <a:t>7/23/2024</a:t>
            </a:fld>
            <a:endParaRPr lang="en-US"/>
          </a:p>
        </p:txBody>
      </p:sp>
      <p:sp>
        <p:nvSpPr>
          <p:cNvPr id="3" name="Footer Placeholder 2">
            <a:extLst>
              <a:ext uri="{FF2B5EF4-FFF2-40B4-BE49-F238E27FC236}">
                <a16:creationId xmlns:a16="http://schemas.microsoft.com/office/drawing/2014/main" id="{A107D5D4-6AB6-F44A-9D3E-5E31FACDCFF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7E3813D-A5DF-174F-1AF5-8AA487813E8B}"/>
              </a:ext>
            </a:extLst>
          </p:cNvPr>
          <p:cNvSpPr>
            <a:spLocks noGrp="1"/>
          </p:cNvSpPr>
          <p:nvPr>
            <p:ph type="sldNum" sz="quarter" idx="12"/>
          </p:nvPr>
        </p:nvSpPr>
        <p:spPr/>
        <p:txBody>
          <a:bodyPr/>
          <a:lstStyle/>
          <a:p>
            <a:fld id="{8D0ACC07-F90F-41CA-97B5-4DD6661D84DA}" type="slidenum">
              <a:rPr lang="en-US" smtClean="0"/>
              <a:t>‹#›</a:t>
            </a:fld>
            <a:endParaRPr lang="en-US"/>
          </a:p>
        </p:txBody>
      </p:sp>
    </p:spTree>
    <p:extLst>
      <p:ext uri="{BB962C8B-B14F-4D97-AF65-F5344CB8AC3E}">
        <p14:creationId xmlns:p14="http://schemas.microsoft.com/office/powerpoint/2010/main" val="1040082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EF50D-2C41-AC0A-02C2-02A1C10E80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A49C310-5BF0-CB15-FAF6-D5729C2709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951EBAB-190F-D161-139A-C45F86BB16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76FF9B-82A1-240F-0FB7-9F379B24DB54}"/>
              </a:ext>
            </a:extLst>
          </p:cNvPr>
          <p:cNvSpPr>
            <a:spLocks noGrp="1"/>
          </p:cNvSpPr>
          <p:nvPr>
            <p:ph type="dt" sz="half" idx="10"/>
          </p:nvPr>
        </p:nvSpPr>
        <p:spPr/>
        <p:txBody>
          <a:bodyPr/>
          <a:lstStyle/>
          <a:p>
            <a:fld id="{A73647E4-492B-4609-B305-2B93A9F217A0}" type="datetimeFigureOut">
              <a:rPr lang="en-US" smtClean="0"/>
              <a:t>7/23/2024</a:t>
            </a:fld>
            <a:endParaRPr lang="en-US"/>
          </a:p>
        </p:txBody>
      </p:sp>
      <p:sp>
        <p:nvSpPr>
          <p:cNvPr id="6" name="Footer Placeholder 5">
            <a:extLst>
              <a:ext uri="{FF2B5EF4-FFF2-40B4-BE49-F238E27FC236}">
                <a16:creationId xmlns:a16="http://schemas.microsoft.com/office/drawing/2014/main" id="{284AEB51-96FE-C088-1ECE-6AEDDFC1EE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4FB2CA-A495-B71D-69EB-EFF21BDE6E13}"/>
              </a:ext>
            </a:extLst>
          </p:cNvPr>
          <p:cNvSpPr>
            <a:spLocks noGrp="1"/>
          </p:cNvSpPr>
          <p:nvPr>
            <p:ph type="sldNum" sz="quarter" idx="12"/>
          </p:nvPr>
        </p:nvSpPr>
        <p:spPr/>
        <p:txBody>
          <a:bodyPr/>
          <a:lstStyle/>
          <a:p>
            <a:fld id="{8D0ACC07-F90F-41CA-97B5-4DD6661D84DA}" type="slidenum">
              <a:rPr lang="en-US" smtClean="0"/>
              <a:t>‹#›</a:t>
            </a:fld>
            <a:endParaRPr lang="en-US"/>
          </a:p>
        </p:txBody>
      </p:sp>
    </p:spTree>
    <p:extLst>
      <p:ext uri="{BB962C8B-B14F-4D97-AF65-F5344CB8AC3E}">
        <p14:creationId xmlns:p14="http://schemas.microsoft.com/office/powerpoint/2010/main" val="1635184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51EEA-DED4-5909-917D-1995619952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225FEC0-4AA6-0B7F-6F81-1E721D1BC2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042AFD-A18E-1EE6-FD1B-D489D6E947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65195D-AE23-6771-4FD4-7FA33D55FD58}"/>
              </a:ext>
            </a:extLst>
          </p:cNvPr>
          <p:cNvSpPr>
            <a:spLocks noGrp="1"/>
          </p:cNvSpPr>
          <p:nvPr>
            <p:ph type="dt" sz="half" idx="10"/>
          </p:nvPr>
        </p:nvSpPr>
        <p:spPr/>
        <p:txBody>
          <a:bodyPr/>
          <a:lstStyle/>
          <a:p>
            <a:fld id="{A73647E4-492B-4609-B305-2B93A9F217A0}" type="datetimeFigureOut">
              <a:rPr lang="en-US" smtClean="0"/>
              <a:t>7/23/2024</a:t>
            </a:fld>
            <a:endParaRPr lang="en-US"/>
          </a:p>
        </p:txBody>
      </p:sp>
      <p:sp>
        <p:nvSpPr>
          <p:cNvPr id="6" name="Footer Placeholder 5">
            <a:extLst>
              <a:ext uri="{FF2B5EF4-FFF2-40B4-BE49-F238E27FC236}">
                <a16:creationId xmlns:a16="http://schemas.microsoft.com/office/drawing/2014/main" id="{BA561B43-6E7E-6030-B147-4DDADA11E0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A5C3FC-D582-C69F-EAFD-2A2967315732}"/>
              </a:ext>
            </a:extLst>
          </p:cNvPr>
          <p:cNvSpPr>
            <a:spLocks noGrp="1"/>
          </p:cNvSpPr>
          <p:nvPr>
            <p:ph type="sldNum" sz="quarter" idx="12"/>
          </p:nvPr>
        </p:nvSpPr>
        <p:spPr/>
        <p:txBody>
          <a:bodyPr/>
          <a:lstStyle/>
          <a:p>
            <a:fld id="{8D0ACC07-F90F-41CA-97B5-4DD6661D84DA}" type="slidenum">
              <a:rPr lang="en-US" smtClean="0"/>
              <a:t>‹#›</a:t>
            </a:fld>
            <a:endParaRPr lang="en-US"/>
          </a:p>
        </p:txBody>
      </p:sp>
    </p:spTree>
    <p:extLst>
      <p:ext uri="{BB962C8B-B14F-4D97-AF65-F5344CB8AC3E}">
        <p14:creationId xmlns:p14="http://schemas.microsoft.com/office/powerpoint/2010/main" val="2502326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F288D-4EBC-F407-F1DC-0D8557B5D39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8ED06CD-5707-F522-FC04-ACC4397334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543C75-3FAF-F425-D8AC-50BD88E12731}"/>
              </a:ext>
            </a:extLst>
          </p:cNvPr>
          <p:cNvSpPr>
            <a:spLocks noGrp="1"/>
          </p:cNvSpPr>
          <p:nvPr>
            <p:ph type="dt" sz="half" idx="10"/>
          </p:nvPr>
        </p:nvSpPr>
        <p:spPr/>
        <p:txBody>
          <a:bodyPr/>
          <a:lstStyle/>
          <a:p>
            <a:fld id="{A73647E4-492B-4609-B305-2B93A9F217A0}" type="datetimeFigureOut">
              <a:rPr lang="en-US" smtClean="0"/>
              <a:t>7/23/2024</a:t>
            </a:fld>
            <a:endParaRPr lang="en-US"/>
          </a:p>
        </p:txBody>
      </p:sp>
      <p:sp>
        <p:nvSpPr>
          <p:cNvPr id="5" name="Footer Placeholder 4">
            <a:extLst>
              <a:ext uri="{FF2B5EF4-FFF2-40B4-BE49-F238E27FC236}">
                <a16:creationId xmlns:a16="http://schemas.microsoft.com/office/drawing/2014/main" id="{6DAECA69-C6D2-69BD-2ABD-4DE838D5E2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AF8BAB-6B19-7FB7-B40E-8885F11F8BAC}"/>
              </a:ext>
            </a:extLst>
          </p:cNvPr>
          <p:cNvSpPr>
            <a:spLocks noGrp="1"/>
          </p:cNvSpPr>
          <p:nvPr>
            <p:ph type="sldNum" sz="quarter" idx="12"/>
          </p:nvPr>
        </p:nvSpPr>
        <p:spPr/>
        <p:txBody>
          <a:bodyPr/>
          <a:lstStyle/>
          <a:p>
            <a:fld id="{8D0ACC07-F90F-41CA-97B5-4DD6661D84DA}" type="slidenum">
              <a:rPr lang="en-US" smtClean="0"/>
              <a:t>‹#›</a:t>
            </a:fld>
            <a:endParaRPr lang="en-US"/>
          </a:p>
        </p:txBody>
      </p:sp>
    </p:spTree>
    <p:extLst>
      <p:ext uri="{BB962C8B-B14F-4D97-AF65-F5344CB8AC3E}">
        <p14:creationId xmlns:p14="http://schemas.microsoft.com/office/powerpoint/2010/main" val="2649699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81A8CB-0C9F-5FD9-3B53-585EFADE65B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55ACE36-DA52-5FDA-E4DB-A08B8B2316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19776C-C471-FBE7-6F10-ED621C85B435}"/>
              </a:ext>
            </a:extLst>
          </p:cNvPr>
          <p:cNvSpPr>
            <a:spLocks noGrp="1"/>
          </p:cNvSpPr>
          <p:nvPr>
            <p:ph type="dt" sz="half" idx="10"/>
          </p:nvPr>
        </p:nvSpPr>
        <p:spPr/>
        <p:txBody>
          <a:bodyPr/>
          <a:lstStyle/>
          <a:p>
            <a:fld id="{A73647E4-492B-4609-B305-2B93A9F217A0}" type="datetimeFigureOut">
              <a:rPr lang="en-US" smtClean="0"/>
              <a:t>7/23/2024</a:t>
            </a:fld>
            <a:endParaRPr lang="en-US"/>
          </a:p>
        </p:txBody>
      </p:sp>
      <p:sp>
        <p:nvSpPr>
          <p:cNvPr id="5" name="Footer Placeholder 4">
            <a:extLst>
              <a:ext uri="{FF2B5EF4-FFF2-40B4-BE49-F238E27FC236}">
                <a16:creationId xmlns:a16="http://schemas.microsoft.com/office/drawing/2014/main" id="{B0BE188A-9167-5C9D-D143-0119A9E901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C3ED2D-59C1-AB81-0FA0-B2A84F606D87}"/>
              </a:ext>
            </a:extLst>
          </p:cNvPr>
          <p:cNvSpPr>
            <a:spLocks noGrp="1"/>
          </p:cNvSpPr>
          <p:nvPr>
            <p:ph type="sldNum" sz="quarter" idx="12"/>
          </p:nvPr>
        </p:nvSpPr>
        <p:spPr/>
        <p:txBody>
          <a:bodyPr/>
          <a:lstStyle/>
          <a:p>
            <a:fld id="{8D0ACC07-F90F-41CA-97B5-4DD6661D84DA}" type="slidenum">
              <a:rPr lang="en-US" smtClean="0"/>
              <a:t>‹#›</a:t>
            </a:fld>
            <a:endParaRPr lang="en-US"/>
          </a:p>
        </p:txBody>
      </p:sp>
    </p:spTree>
    <p:extLst>
      <p:ext uri="{BB962C8B-B14F-4D97-AF65-F5344CB8AC3E}">
        <p14:creationId xmlns:p14="http://schemas.microsoft.com/office/powerpoint/2010/main" val="35792505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Graph or Diagram">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A88EB39-2FA7-4443-93B7-FF47034F3141}"/>
              </a:ext>
            </a:extLst>
          </p:cNvPr>
          <p:cNvSpPr>
            <a:spLocks noGrp="1"/>
          </p:cNvSpPr>
          <p:nvPr>
            <p:ph type="title" hasCustomPrompt="1"/>
          </p:nvPr>
        </p:nvSpPr>
        <p:spPr>
          <a:xfrm>
            <a:off x="838200" y="681037"/>
            <a:ext cx="10515600" cy="1009652"/>
          </a:xfrm>
          <a:prstGeom prst="rect">
            <a:avLst/>
          </a:prstGeom>
        </p:spPr>
        <p:txBody>
          <a:bodyPr anchor="ctr">
            <a:noAutofit/>
          </a:bodyPr>
          <a:lstStyle>
            <a:lvl1pPr>
              <a:defRPr>
                <a:latin typeface="+mj-lt"/>
              </a:defRPr>
            </a:lvl1pPr>
          </a:lstStyle>
          <a:p>
            <a:r>
              <a:rPr lang="en-US" dirty="0"/>
              <a:t>Title</a:t>
            </a:r>
          </a:p>
        </p:txBody>
      </p:sp>
      <p:cxnSp>
        <p:nvCxnSpPr>
          <p:cNvPr id="11" name="Straight Connector 10">
            <a:extLst>
              <a:ext uri="{FF2B5EF4-FFF2-40B4-BE49-F238E27FC236}">
                <a16:creationId xmlns:a16="http://schemas.microsoft.com/office/drawing/2014/main" id="{A680046C-632B-3040-9FBA-106C1880C87E}"/>
              </a:ext>
            </a:extLst>
          </p:cNvPr>
          <p:cNvCxnSpPr>
            <a:cxnSpLocks/>
          </p:cNvCxnSpPr>
          <p:nvPr userDrawn="1"/>
        </p:nvCxnSpPr>
        <p:spPr>
          <a:xfrm>
            <a:off x="838200" y="1610479"/>
            <a:ext cx="10515600" cy="0"/>
          </a:xfrm>
          <a:prstGeom prst="line">
            <a:avLst/>
          </a:prstGeom>
          <a:ln w="47625"/>
        </p:spPr>
        <p:style>
          <a:lnRef idx="1">
            <a:schemeClr val="accent1"/>
          </a:lnRef>
          <a:fillRef idx="0">
            <a:schemeClr val="accent1"/>
          </a:fillRef>
          <a:effectRef idx="0">
            <a:schemeClr val="accent1"/>
          </a:effectRef>
          <a:fontRef idx="minor">
            <a:schemeClr val="tx1"/>
          </a:fontRef>
        </p:style>
      </p:cxnSp>
      <p:sp>
        <p:nvSpPr>
          <p:cNvPr id="4" name="Picture Placeholder 3">
            <a:extLst>
              <a:ext uri="{FF2B5EF4-FFF2-40B4-BE49-F238E27FC236}">
                <a16:creationId xmlns:a16="http://schemas.microsoft.com/office/drawing/2014/main" id="{7BBAB0D6-436C-724A-AD6C-35B8CB14A8A8}"/>
              </a:ext>
            </a:extLst>
          </p:cNvPr>
          <p:cNvSpPr>
            <a:spLocks noGrp="1"/>
          </p:cNvSpPr>
          <p:nvPr>
            <p:ph type="pic" sz="quarter" idx="10"/>
          </p:nvPr>
        </p:nvSpPr>
        <p:spPr>
          <a:xfrm>
            <a:off x="304800" y="1721172"/>
            <a:ext cx="11582400" cy="4754880"/>
          </a:xfrm>
        </p:spPr>
        <p:txBody>
          <a:bodyPr/>
          <a:lstStyle/>
          <a:p>
            <a:r>
              <a:rPr lang="en-US"/>
              <a:t>Drag picture to placeholder or click icon to add</a:t>
            </a:r>
          </a:p>
        </p:txBody>
      </p:sp>
      <p:sp>
        <p:nvSpPr>
          <p:cNvPr id="2" name="Footer Placeholder 1">
            <a:extLst>
              <a:ext uri="{FF2B5EF4-FFF2-40B4-BE49-F238E27FC236}">
                <a16:creationId xmlns:a16="http://schemas.microsoft.com/office/drawing/2014/main" id="{942173EB-F7B0-2F48-80F7-21CF62D06215}"/>
              </a:ext>
            </a:extLst>
          </p:cNvPr>
          <p:cNvSpPr>
            <a:spLocks noGrp="1"/>
          </p:cNvSpPr>
          <p:nvPr>
            <p:ph type="ftr" sz="quarter" idx="11"/>
          </p:nvPr>
        </p:nvSpPr>
        <p:spPr/>
        <p:txBody>
          <a:bodyPr/>
          <a:lstStyle/>
          <a:p>
            <a:r>
              <a:rPr lang="en-US"/>
              <a:t>www.FISHBIO.com</a:t>
            </a:r>
            <a:endParaRPr lang="en-US" dirty="0"/>
          </a:p>
        </p:txBody>
      </p:sp>
    </p:spTree>
    <p:extLst>
      <p:ext uri="{BB962C8B-B14F-4D97-AF65-F5344CB8AC3E}">
        <p14:creationId xmlns:p14="http://schemas.microsoft.com/office/powerpoint/2010/main" val="19722538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Main Content + Acknowledgeme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FB548-F76C-A04D-B79D-7E1999FC7D71}"/>
              </a:ext>
            </a:extLst>
          </p:cNvPr>
          <p:cNvSpPr>
            <a:spLocks noGrp="1"/>
          </p:cNvSpPr>
          <p:nvPr>
            <p:ph type="title" hasCustomPrompt="1"/>
          </p:nvPr>
        </p:nvSpPr>
        <p:spPr>
          <a:xfrm>
            <a:off x="838200" y="681037"/>
            <a:ext cx="10515600" cy="1009652"/>
          </a:xfrm>
          <a:prstGeom prst="rect">
            <a:avLst/>
          </a:prstGeom>
        </p:spPr>
        <p:txBody>
          <a:bodyPr anchor="ctr"/>
          <a:lstStyle>
            <a:lvl1pPr>
              <a:defRPr>
                <a:latin typeface="+mj-lt"/>
              </a:defRPr>
            </a:lvl1pPr>
          </a:lstStyle>
          <a:p>
            <a:r>
              <a:rPr lang="en-US" dirty="0"/>
              <a:t>Title</a:t>
            </a:r>
          </a:p>
        </p:txBody>
      </p:sp>
      <p:sp>
        <p:nvSpPr>
          <p:cNvPr id="6" name="Text Placeholder 5">
            <a:extLst>
              <a:ext uri="{FF2B5EF4-FFF2-40B4-BE49-F238E27FC236}">
                <a16:creationId xmlns:a16="http://schemas.microsoft.com/office/drawing/2014/main" id="{1C3916E0-8BA1-2A49-8D4E-DF8E382D416E}"/>
              </a:ext>
            </a:extLst>
          </p:cNvPr>
          <p:cNvSpPr>
            <a:spLocks noGrp="1"/>
          </p:cNvSpPr>
          <p:nvPr>
            <p:ph type="body" sz="quarter" idx="10"/>
          </p:nvPr>
        </p:nvSpPr>
        <p:spPr>
          <a:xfrm>
            <a:off x="838200" y="1690689"/>
            <a:ext cx="10515600" cy="4698999"/>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6C9AE179-714F-2C40-A11B-759CEF069D0A}"/>
              </a:ext>
            </a:extLst>
          </p:cNvPr>
          <p:cNvSpPr>
            <a:spLocks noGrp="1"/>
          </p:cNvSpPr>
          <p:nvPr>
            <p:ph type="ftr" sz="quarter" idx="11"/>
          </p:nvPr>
        </p:nvSpPr>
        <p:spPr/>
        <p:txBody>
          <a:bodyPr/>
          <a:lstStyle/>
          <a:p>
            <a:r>
              <a:rPr lang="en-US"/>
              <a:t>www.FISHBIO.com</a:t>
            </a:r>
            <a:endParaRPr lang="en-US" dirty="0"/>
          </a:p>
        </p:txBody>
      </p:sp>
      <p:cxnSp>
        <p:nvCxnSpPr>
          <p:cNvPr id="7" name="Straight Connector 6">
            <a:extLst>
              <a:ext uri="{FF2B5EF4-FFF2-40B4-BE49-F238E27FC236}">
                <a16:creationId xmlns:a16="http://schemas.microsoft.com/office/drawing/2014/main" id="{D06B27EE-C56E-A841-B973-D9E60950443C}"/>
              </a:ext>
            </a:extLst>
          </p:cNvPr>
          <p:cNvCxnSpPr>
            <a:cxnSpLocks/>
          </p:cNvCxnSpPr>
          <p:nvPr userDrawn="1"/>
        </p:nvCxnSpPr>
        <p:spPr>
          <a:xfrm>
            <a:off x="838200" y="1610479"/>
            <a:ext cx="10515600" cy="0"/>
          </a:xfrm>
          <a:prstGeom prst="line">
            <a:avLst/>
          </a:prstGeom>
          <a:ln w="47625">
            <a:solidFill>
              <a:srgbClr val="1374B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57246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with co-authors">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F190C734-33D2-2D87-1DA3-06D73A430CDA}"/>
              </a:ext>
            </a:extLst>
          </p:cNvPr>
          <p:cNvSpPr>
            <a:spLocks noGrp="1"/>
          </p:cNvSpPr>
          <p:nvPr>
            <p:ph type="pic" sz="quarter" idx="16"/>
          </p:nvPr>
        </p:nvSpPr>
        <p:spPr>
          <a:xfrm>
            <a:off x="0" y="0"/>
            <a:ext cx="12192000" cy="4285029"/>
          </a:xfrm>
        </p:spPr>
        <p:txBody>
          <a:bodyPr/>
          <a:lstStyle/>
          <a:p>
            <a:r>
              <a:rPr lang="en-US" dirty="0"/>
              <a:t>Click icon to add picture</a:t>
            </a:r>
          </a:p>
        </p:txBody>
      </p:sp>
      <p:sp>
        <p:nvSpPr>
          <p:cNvPr id="42" name="Rectangle 41">
            <a:extLst>
              <a:ext uri="{FF2B5EF4-FFF2-40B4-BE49-F238E27FC236}">
                <a16:creationId xmlns:a16="http://schemas.microsoft.com/office/drawing/2014/main" id="{73CE465B-CE98-D9C2-A05D-C2F66BC97CF1}"/>
              </a:ext>
            </a:extLst>
          </p:cNvPr>
          <p:cNvSpPr/>
          <p:nvPr userDrawn="1"/>
        </p:nvSpPr>
        <p:spPr>
          <a:xfrm>
            <a:off x="4687186" y="5069069"/>
            <a:ext cx="2817628" cy="45719"/>
          </a:xfrm>
          <a:prstGeom prst="rect">
            <a:avLst/>
          </a:prstGeom>
          <a:solidFill>
            <a:srgbClr val="0076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 Placeholder 58">
            <a:extLst>
              <a:ext uri="{FF2B5EF4-FFF2-40B4-BE49-F238E27FC236}">
                <a16:creationId xmlns:a16="http://schemas.microsoft.com/office/drawing/2014/main" id="{2680363B-2656-116D-C13B-9EDD65D85F72}"/>
              </a:ext>
            </a:extLst>
          </p:cNvPr>
          <p:cNvSpPr>
            <a:spLocks noGrp="1"/>
          </p:cNvSpPr>
          <p:nvPr>
            <p:ph type="body" sz="quarter" idx="13" hasCustomPrompt="1"/>
          </p:nvPr>
        </p:nvSpPr>
        <p:spPr>
          <a:xfrm>
            <a:off x="2295935" y="5937884"/>
            <a:ext cx="7600130" cy="359046"/>
          </a:xfrm>
          <a:prstGeom prst="rect">
            <a:avLst/>
          </a:prstGeom>
        </p:spPr>
        <p:txBody>
          <a:bodyPr/>
          <a:lstStyle>
            <a:lvl1pPr marL="0" indent="0" algn="ctr">
              <a:spcBef>
                <a:spcPts val="0"/>
              </a:spcBef>
              <a:buNone/>
              <a:defRPr sz="1600" spc="0">
                <a:solidFill>
                  <a:schemeClr val="tx1"/>
                </a:solidFill>
                <a:latin typeface="+mn-lt"/>
              </a:defRPr>
            </a:lvl1pPr>
            <a:lvl2pPr marL="457200" indent="0">
              <a:buNone/>
              <a:defRPr sz="1800">
                <a:latin typeface="+mn-lt"/>
              </a:defRPr>
            </a:lvl2pPr>
            <a:lvl3pPr marL="914400" indent="0">
              <a:buNone/>
              <a:defRPr sz="1800">
                <a:latin typeface="+mn-lt"/>
              </a:defRPr>
            </a:lvl3pPr>
            <a:lvl4pPr marL="1371600" indent="0">
              <a:buNone/>
              <a:defRPr sz="1800">
                <a:latin typeface="+mn-lt"/>
              </a:defRPr>
            </a:lvl4pPr>
            <a:lvl5pPr marL="1828800" indent="0">
              <a:buNone/>
              <a:defRPr sz="1800">
                <a:latin typeface="+mn-lt"/>
              </a:defRPr>
            </a:lvl5pPr>
          </a:lstStyle>
          <a:p>
            <a:pPr lvl="0"/>
            <a:r>
              <a:rPr lang="en-US" dirty="0"/>
              <a:t>Event | Location | Date or Year (Jan. 5, 2024 / 2024) </a:t>
            </a:r>
          </a:p>
        </p:txBody>
      </p:sp>
      <p:sp>
        <p:nvSpPr>
          <p:cNvPr id="41" name="Text Placeholder 40">
            <a:extLst>
              <a:ext uri="{FF2B5EF4-FFF2-40B4-BE49-F238E27FC236}">
                <a16:creationId xmlns:a16="http://schemas.microsoft.com/office/drawing/2014/main" id="{1E9CDAD2-B3B7-1473-20B4-8A898ED13413}"/>
              </a:ext>
            </a:extLst>
          </p:cNvPr>
          <p:cNvSpPr>
            <a:spLocks noGrp="1"/>
          </p:cNvSpPr>
          <p:nvPr>
            <p:ph type="body" sz="quarter" idx="10" hasCustomPrompt="1"/>
          </p:nvPr>
        </p:nvSpPr>
        <p:spPr>
          <a:xfrm>
            <a:off x="1409039" y="3471339"/>
            <a:ext cx="9373922" cy="982664"/>
          </a:xfrm>
          <a:prstGeom prst="rect">
            <a:avLst/>
          </a:prstGeom>
          <a:solidFill>
            <a:srgbClr val="035483"/>
          </a:solidFill>
        </p:spPr>
        <p:txBody>
          <a:bodyPr anchor="ctr"/>
          <a:lstStyle>
            <a:lvl1pPr marL="0" indent="0" algn="ctr">
              <a:buNone/>
              <a:defRPr sz="2800" b="1">
                <a:solidFill>
                  <a:schemeClr val="bg1"/>
                </a:solidFill>
                <a:latin typeface="+mn-lt"/>
              </a:defRPr>
            </a:lvl1pPr>
            <a:lvl2pPr marL="457200" indent="0" algn="ctr">
              <a:buNone/>
              <a:defRPr>
                <a:latin typeface="+mj-lt"/>
              </a:defRPr>
            </a:lvl2pPr>
            <a:lvl3pPr marL="914400" indent="0" algn="ctr">
              <a:buNone/>
              <a:defRPr>
                <a:latin typeface="+mj-lt"/>
              </a:defRPr>
            </a:lvl3pPr>
            <a:lvl4pPr marL="1371600" indent="0" algn="ctr">
              <a:buNone/>
              <a:defRPr>
                <a:latin typeface="+mj-lt"/>
              </a:defRPr>
            </a:lvl4pPr>
            <a:lvl5pPr marL="1828800" indent="0" algn="ctr">
              <a:buNone/>
              <a:defRPr>
                <a:latin typeface="+mj-lt"/>
              </a:defRPr>
            </a:lvl5pPr>
          </a:lstStyle>
          <a:p>
            <a:pPr lvl="0"/>
            <a:r>
              <a:rPr lang="en-US" dirty="0"/>
              <a:t>Informing Management Strategies For Non-native </a:t>
            </a:r>
          </a:p>
          <a:p>
            <a:pPr lvl="0"/>
            <a:r>
              <a:rPr lang="en-US" dirty="0"/>
              <a:t>Predatory Fishes Through Applied Ecological Studies</a:t>
            </a:r>
          </a:p>
        </p:txBody>
      </p:sp>
      <p:sp>
        <p:nvSpPr>
          <p:cNvPr id="66" name="Text Placeholder 65">
            <a:extLst>
              <a:ext uri="{FF2B5EF4-FFF2-40B4-BE49-F238E27FC236}">
                <a16:creationId xmlns:a16="http://schemas.microsoft.com/office/drawing/2014/main" id="{A76B7A72-1B50-E33E-B84C-9CE8250C5D7E}"/>
              </a:ext>
            </a:extLst>
          </p:cNvPr>
          <p:cNvSpPr>
            <a:spLocks noGrp="1"/>
          </p:cNvSpPr>
          <p:nvPr>
            <p:ph type="body" sz="quarter" idx="15" hasCustomPrompt="1"/>
          </p:nvPr>
        </p:nvSpPr>
        <p:spPr>
          <a:xfrm>
            <a:off x="780853" y="4472308"/>
            <a:ext cx="10630294" cy="409482"/>
          </a:xfrm>
          <a:prstGeom prst="rect">
            <a:avLst/>
          </a:prstGeom>
        </p:spPr>
        <p:txBody>
          <a:bodyPr anchor="ctr" anchorCtr="0"/>
          <a:lstStyle>
            <a:lvl1pPr marL="0" indent="0" algn="ctr">
              <a:buNone/>
              <a:defRPr sz="2000" spc="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dirty="0"/>
              <a:t>Lessons learned and insights from the Stanislaus River (2018 – 2022)</a:t>
            </a:r>
          </a:p>
        </p:txBody>
      </p:sp>
      <p:sp>
        <p:nvSpPr>
          <p:cNvPr id="8" name="Text Placeholder 7">
            <a:extLst>
              <a:ext uri="{FF2B5EF4-FFF2-40B4-BE49-F238E27FC236}">
                <a16:creationId xmlns:a16="http://schemas.microsoft.com/office/drawing/2014/main" id="{8556124A-E3C0-3A7E-BB3A-B0F9ECCE927D}"/>
              </a:ext>
            </a:extLst>
          </p:cNvPr>
          <p:cNvSpPr>
            <a:spLocks noGrp="1"/>
          </p:cNvSpPr>
          <p:nvPr>
            <p:ph type="body" sz="quarter" idx="17" hasCustomPrompt="1"/>
          </p:nvPr>
        </p:nvSpPr>
        <p:spPr>
          <a:xfrm>
            <a:off x="2860071" y="5215937"/>
            <a:ext cx="6471858" cy="355095"/>
          </a:xfrm>
        </p:spPr>
        <p:txBody>
          <a:bodyPr/>
          <a:lstStyle>
            <a:lvl1pPr marL="0" indent="0" algn="ctr">
              <a:buNone/>
              <a:defRPr sz="1800" b="1">
                <a:solidFill>
                  <a:schemeClr val="tx1">
                    <a:lumMod val="75000"/>
                    <a:lumOff val="2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stStyle>
          <a:p>
            <a:pPr lvl="0"/>
            <a:r>
              <a:rPr lang="en-US" dirty="0"/>
              <a:t>Presenter: Matt Peterson</a:t>
            </a:r>
          </a:p>
        </p:txBody>
      </p:sp>
      <p:sp>
        <p:nvSpPr>
          <p:cNvPr id="4" name="Text Placeholder 3">
            <a:extLst>
              <a:ext uri="{FF2B5EF4-FFF2-40B4-BE49-F238E27FC236}">
                <a16:creationId xmlns:a16="http://schemas.microsoft.com/office/drawing/2014/main" id="{DCDF174E-BA3E-8994-9E3C-910C15203914}"/>
              </a:ext>
            </a:extLst>
          </p:cNvPr>
          <p:cNvSpPr>
            <a:spLocks noGrp="1"/>
          </p:cNvSpPr>
          <p:nvPr>
            <p:ph type="body" sz="quarter" idx="18" hasCustomPrompt="1"/>
          </p:nvPr>
        </p:nvSpPr>
        <p:spPr>
          <a:xfrm>
            <a:off x="2859723" y="5575027"/>
            <a:ext cx="6472555" cy="359047"/>
          </a:xfrm>
          <a:noFill/>
          <a:ln>
            <a:noFill/>
          </a:ln>
        </p:spPr>
        <p:txBody>
          <a:bodyPr/>
          <a:lstStyle>
            <a:lvl1pPr marL="0" indent="0" algn="ctr">
              <a:buNone/>
              <a:defRPr sz="1600"/>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dirty="0"/>
              <a:t>Co-authors: Tommy Steele &amp; Madisyn </a:t>
            </a:r>
            <a:r>
              <a:rPr lang="en-US" dirty="0" err="1"/>
              <a:t>Pyorre</a:t>
            </a:r>
            <a:endParaRPr lang="en-US" dirty="0"/>
          </a:p>
        </p:txBody>
      </p:sp>
      <p:pic>
        <p:nvPicPr>
          <p:cNvPr id="2" name="Picture 1">
            <a:extLst>
              <a:ext uri="{FF2B5EF4-FFF2-40B4-BE49-F238E27FC236}">
                <a16:creationId xmlns:a16="http://schemas.microsoft.com/office/drawing/2014/main" id="{E09FEA6D-D417-84AE-EFCD-39A1340BF43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409039" y="5328440"/>
            <a:ext cx="1337985" cy="489022"/>
          </a:xfrm>
          <a:prstGeom prst="rect">
            <a:avLst/>
          </a:prstGeom>
        </p:spPr>
      </p:pic>
    </p:spTree>
    <p:extLst>
      <p:ext uri="{BB962C8B-B14F-4D97-AF65-F5344CB8AC3E}">
        <p14:creationId xmlns:p14="http://schemas.microsoft.com/office/powerpoint/2010/main" val="18700653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Large Map or Graph with Text">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CB0E794E-EE80-EAF1-B4AD-E19856FF2478}"/>
              </a:ext>
            </a:extLst>
          </p:cNvPr>
          <p:cNvSpPr>
            <a:spLocks noGrp="1"/>
          </p:cNvSpPr>
          <p:nvPr>
            <p:ph type="pic" sz="quarter" idx="13"/>
          </p:nvPr>
        </p:nvSpPr>
        <p:spPr>
          <a:xfrm>
            <a:off x="701040" y="1261609"/>
            <a:ext cx="6614160" cy="4919472"/>
          </a:xfrm>
          <a:prstGeom prst="rect">
            <a:avLst/>
          </a:prstGeom>
        </p:spPr>
        <p:txBody>
          <a:bodyPr/>
          <a:lstStyle/>
          <a:p>
            <a:r>
              <a:rPr lang="en-US" dirty="0"/>
              <a:t>Click icon to add picture</a:t>
            </a:r>
          </a:p>
        </p:txBody>
      </p:sp>
      <p:sp>
        <p:nvSpPr>
          <p:cNvPr id="2" name="Rectangle 1">
            <a:extLst>
              <a:ext uri="{FF2B5EF4-FFF2-40B4-BE49-F238E27FC236}">
                <a16:creationId xmlns:a16="http://schemas.microsoft.com/office/drawing/2014/main" id="{A0B07B3E-28FC-A465-CF0C-236BC9FB6B58}"/>
              </a:ext>
            </a:extLst>
          </p:cNvPr>
          <p:cNvSpPr/>
          <p:nvPr userDrawn="1"/>
        </p:nvSpPr>
        <p:spPr>
          <a:xfrm>
            <a:off x="0" y="6336659"/>
            <a:ext cx="12192000" cy="51597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10">
            <a:extLst>
              <a:ext uri="{FF2B5EF4-FFF2-40B4-BE49-F238E27FC236}">
                <a16:creationId xmlns:a16="http://schemas.microsoft.com/office/drawing/2014/main" id="{8E3DCCF2-AFF9-4872-0FF1-CD7D9761F49A}"/>
              </a:ext>
            </a:extLst>
          </p:cNvPr>
          <p:cNvSpPr>
            <a:spLocks noGrp="1"/>
          </p:cNvSpPr>
          <p:nvPr>
            <p:ph type="sldNum" sz="quarter" idx="4"/>
          </p:nvPr>
        </p:nvSpPr>
        <p:spPr>
          <a:xfrm>
            <a:off x="11060085" y="6336659"/>
            <a:ext cx="428505" cy="365125"/>
          </a:xfrm>
          <a:prstGeom prst="rect">
            <a:avLst/>
          </a:prstGeom>
        </p:spPr>
        <p:txBody>
          <a:bodyPr vert="horz" lIns="91440" tIns="45720" rIns="91440" bIns="45720" rtlCol="0" anchor="ctr"/>
          <a:lstStyle>
            <a:lvl1pPr algn="l">
              <a:defRPr sz="1200">
                <a:solidFill>
                  <a:schemeClr val="bg1"/>
                </a:solidFill>
              </a:defRPr>
            </a:lvl1pPr>
          </a:lstStyle>
          <a:p>
            <a:fld id="{595BDE95-AAEA-4647-8A94-35050E5E1D2F}" type="slidenum">
              <a:rPr lang="en-US" smtClean="0"/>
              <a:pPr/>
              <a:t>‹#›</a:t>
            </a:fld>
            <a:endParaRPr lang="en-US" dirty="0"/>
          </a:p>
        </p:txBody>
      </p:sp>
      <p:sp>
        <p:nvSpPr>
          <p:cNvPr id="6" name="Footer Placeholder 19">
            <a:extLst>
              <a:ext uri="{FF2B5EF4-FFF2-40B4-BE49-F238E27FC236}">
                <a16:creationId xmlns:a16="http://schemas.microsoft.com/office/drawing/2014/main" id="{943C21DB-65FF-888C-F24C-A7949C45510D}"/>
              </a:ext>
            </a:extLst>
          </p:cNvPr>
          <p:cNvSpPr>
            <a:spLocks noGrp="1"/>
          </p:cNvSpPr>
          <p:nvPr>
            <p:ph type="ftr" sz="quarter" idx="3"/>
          </p:nvPr>
        </p:nvSpPr>
        <p:spPr>
          <a:xfrm>
            <a:off x="6978414" y="6336659"/>
            <a:ext cx="4114800" cy="365125"/>
          </a:xfrm>
          <a:prstGeom prst="rect">
            <a:avLst/>
          </a:prstGeom>
        </p:spPr>
        <p:txBody>
          <a:bodyPr vert="horz" lIns="91440" tIns="45720" rIns="91440" bIns="45720" rtlCol="0" anchor="ctr"/>
          <a:lstStyle>
            <a:lvl1pPr algn="r">
              <a:defRPr sz="1200">
                <a:solidFill>
                  <a:schemeClr val="bg1"/>
                </a:solidFill>
              </a:defRPr>
            </a:lvl1pPr>
          </a:lstStyle>
          <a:p>
            <a:r>
              <a:rPr lang="en-US"/>
              <a:t>Yuba RST</a:t>
            </a:r>
            <a:endParaRPr lang="en-US" dirty="0"/>
          </a:p>
        </p:txBody>
      </p:sp>
      <p:sp>
        <p:nvSpPr>
          <p:cNvPr id="3" name="Rectangle 2">
            <a:extLst>
              <a:ext uri="{FF2B5EF4-FFF2-40B4-BE49-F238E27FC236}">
                <a16:creationId xmlns:a16="http://schemas.microsoft.com/office/drawing/2014/main" id="{C4A3A44D-4EA1-5C6A-7F33-52D38E474CB1}"/>
              </a:ext>
            </a:extLst>
          </p:cNvPr>
          <p:cNvSpPr/>
          <p:nvPr userDrawn="1"/>
        </p:nvSpPr>
        <p:spPr>
          <a:xfrm>
            <a:off x="11052709" y="6404921"/>
            <a:ext cx="45719" cy="228600"/>
          </a:xfrm>
          <a:prstGeom prst="rect">
            <a:avLst/>
          </a:prstGeom>
          <a:solidFill>
            <a:srgbClr val="0076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E02146AE-C22B-80B3-1779-555F7E0FC12C}"/>
              </a:ext>
            </a:extLst>
          </p:cNvPr>
          <p:cNvSpPr>
            <a:spLocks noGrp="1"/>
          </p:cNvSpPr>
          <p:nvPr>
            <p:ph type="body" sz="quarter" idx="14"/>
          </p:nvPr>
        </p:nvSpPr>
        <p:spPr>
          <a:xfrm>
            <a:off x="7473142" y="1261609"/>
            <a:ext cx="4015448" cy="491947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10">
            <a:extLst>
              <a:ext uri="{FF2B5EF4-FFF2-40B4-BE49-F238E27FC236}">
                <a16:creationId xmlns:a16="http://schemas.microsoft.com/office/drawing/2014/main" id="{D44380D3-58F6-F23B-CABE-AC4211D9CBD6}"/>
              </a:ext>
            </a:extLst>
          </p:cNvPr>
          <p:cNvSpPr>
            <a:spLocks noGrp="1"/>
          </p:cNvSpPr>
          <p:nvPr>
            <p:ph type="body" sz="quarter" idx="10" hasCustomPrompt="1"/>
          </p:nvPr>
        </p:nvSpPr>
        <p:spPr>
          <a:xfrm>
            <a:off x="698670" y="552021"/>
            <a:ext cx="10789920" cy="548640"/>
          </a:xfrm>
          <a:prstGeom prst="rect">
            <a:avLst/>
          </a:prstGeom>
          <a:noFill/>
        </p:spPr>
        <p:txBody>
          <a:bodyPr anchor="ctr" anchorCtr="0"/>
          <a:lstStyle>
            <a:lvl1pPr marL="0" indent="0" algn="ctr">
              <a:buNone/>
              <a:defRPr sz="2800" b="1">
                <a:solidFill>
                  <a:srgbClr val="035483"/>
                </a:solidFill>
                <a:latin typeface="+mn-lt"/>
              </a:defRPr>
            </a:lvl1pPr>
            <a:lvl2pPr marL="457200" indent="0">
              <a:buNone/>
              <a:defRPr sz="2800">
                <a:latin typeface="+mj-lt"/>
              </a:defRPr>
            </a:lvl2pPr>
            <a:lvl3pPr marL="914400" indent="0">
              <a:buNone/>
              <a:defRPr sz="2800">
                <a:latin typeface="+mj-lt"/>
              </a:defRPr>
            </a:lvl3pPr>
            <a:lvl4pPr marL="1371600" indent="0">
              <a:buNone/>
              <a:defRPr sz="2800">
                <a:latin typeface="+mj-lt"/>
              </a:defRPr>
            </a:lvl4pPr>
            <a:lvl5pPr marL="1828800" indent="0">
              <a:buNone/>
              <a:defRPr sz="2800">
                <a:latin typeface="+mj-lt"/>
              </a:defRPr>
            </a:lvl5pPr>
          </a:lstStyle>
          <a:p>
            <a:pPr lvl="0"/>
            <a:r>
              <a:rPr lang="en-US" dirty="0"/>
              <a:t>Title Font Size 28 Arial</a:t>
            </a:r>
          </a:p>
        </p:txBody>
      </p:sp>
      <p:sp>
        <p:nvSpPr>
          <p:cNvPr id="10" name="Rectangle 9">
            <a:extLst>
              <a:ext uri="{FF2B5EF4-FFF2-40B4-BE49-F238E27FC236}">
                <a16:creationId xmlns:a16="http://schemas.microsoft.com/office/drawing/2014/main" id="{EAF5FC84-9C7C-FB40-B342-510EBFB138BB}"/>
              </a:ext>
            </a:extLst>
          </p:cNvPr>
          <p:cNvSpPr/>
          <p:nvPr userDrawn="1"/>
        </p:nvSpPr>
        <p:spPr>
          <a:xfrm>
            <a:off x="698670" y="1054942"/>
            <a:ext cx="10789920" cy="4571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Tree>
    <p:extLst>
      <p:ext uri="{BB962C8B-B14F-4D97-AF65-F5344CB8AC3E}">
        <p14:creationId xmlns:p14="http://schemas.microsoft.com/office/powerpoint/2010/main" val="28297077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hree Photo Collage with Tex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22AAB13-4242-BCFC-3B61-46AE6787CBF4}"/>
              </a:ext>
            </a:extLst>
          </p:cNvPr>
          <p:cNvSpPr>
            <a:spLocks noGrp="1"/>
          </p:cNvSpPr>
          <p:nvPr>
            <p:ph type="pic" sz="quarter" idx="12"/>
          </p:nvPr>
        </p:nvSpPr>
        <p:spPr>
          <a:xfrm>
            <a:off x="700840" y="1265909"/>
            <a:ext cx="3474720" cy="3072871"/>
          </a:xfrm>
          <a:prstGeom prst="rect">
            <a:avLst/>
          </a:prstGeom>
        </p:spPr>
        <p:txBody>
          <a:bodyPr/>
          <a:lstStyle/>
          <a:p>
            <a:r>
              <a:rPr lang="en-US" dirty="0"/>
              <a:t>Click icon to add picture</a:t>
            </a:r>
          </a:p>
        </p:txBody>
      </p:sp>
      <p:sp>
        <p:nvSpPr>
          <p:cNvPr id="6" name="Picture Placeholder 5">
            <a:extLst>
              <a:ext uri="{FF2B5EF4-FFF2-40B4-BE49-F238E27FC236}">
                <a16:creationId xmlns:a16="http://schemas.microsoft.com/office/drawing/2014/main" id="{B81D97AC-49E7-C3F0-9B20-46E54F94991E}"/>
              </a:ext>
            </a:extLst>
          </p:cNvPr>
          <p:cNvSpPr>
            <a:spLocks noGrp="1"/>
          </p:cNvSpPr>
          <p:nvPr>
            <p:ph type="pic" sz="quarter" idx="13"/>
          </p:nvPr>
        </p:nvSpPr>
        <p:spPr>
          <a:xfrm>
            <a:off x="4357355" y="1265909"/>
            <a:ext cx="3474720" cy="3072871"/>
          </a:xfrm>
          <a:prstGeom prst="rect">
            <a:avLst/>
          </a:prstGeom>
        </p:spPr>
        <p:txBody>
          <a:bodyPr/>
          <a:lstStyle/>
          <a:p>
            <a:r>
              <a:rPr lang="en-US"/>
              <a:t>Click icon to add picture</a:t>
            </a:r>
            <a:endParaRPr lang="en-US" dirty="0"/>
          </a:p>
        </p:txBody>
      </p:sp>
      <p:sp>
        <p:nvSpPr>
          <p:cNvPr id="8" name="Picture Placeholder 7">
            <a:extLst>
              <a:ext uri="{FF2B5EF4-FFF2-40B4-BE49-F238E27FC236}">
                <a16:creationId xmlns:a16="http://schemas.microsoft.com/office/drawing/2014/main" id="{DC1DC7B2-38A2-9FBA-87D1-660F816360FF}"/>
              </a:ext>
            </a:extLst>
          </p:cNvPr>
          <p:cNvSpPr>
            <a:spLocks noGrp="1"/>
          </p:cNvSpPr>
          <p:nvPr>
            <p:ph type="pic" sz="quarter" idx="14"/>
          </p:nvPr>
        </p:nvSpPr>
        <p:spPr>
          <a:xfrm>
            <a:off x="8013870" y="1265909"/>
            <a:ext cx="3474720" cy="3072871"/>
          </a:xfrm>
          <a:prstGeom prst="rect">
            <a:avLst/>
          </a:prstGeom>
        </p:spPr>
        <p:txBody>
          <a:bodyPr/>
          <a:lstStyle/>
          <a:p>
            <a:r>
              <a:rPr lang="en-US"/>
              <a:t>Click icon to add picture</a:t>
            </a:r>
          </a:p>
        </p:txBody>
      </p:sp>
      <p:sp>
        <p:nvSpPr>
          <p:cNvPr id="3" name="Rectangle 2">
            <a:extLst>
              <a:ext uri="{FF2B5EF4-FFF2-40B4-BE49-F238E27FC236}">
                <a16:creationId xmlns:a16="http://schemas.microsoft.com/office/drawing/2014/main" id="{3AE9FFEC-53AD-9558-4786-BEAE801CB527}"/>
              </a:ext>
            </a:extLst>
          </p:cNvPr>
          <p:cNvSpPr/>
          <p:nvPr userDrawn="1"/>
        </p:nvSpPr>
        <p:spPr>
          <a:xfrm>
            <a:off x="0" y="6336659"/>
            <a:ext cx="12192000" cy="51597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10">
            <a:extLst>
              <a:ext uri="{FF2B5EF4-FFF2-40B4-BE49-F238E27FC236}">
                <a16:creationId xmlns:a16="http://schemas.microsoft.com/office/drawing/2014/main" id="{125373BC-981D-76E5-69DD-71169781A1D5}"/>
              </a:ext>
            </a:extLst>
          </p:cNvPr>
          <p:cNvSpPr>
            <a:spLocks noGrp="1"/>
          </p:cNvSpPr>
          <p:nvPr>
            <p:ph type="sldNum" sz="quarter" idx="4"/>
          </p:nvPr>
        </p:nvSpPr>
        <p:spPr>
          <a:xfrm>
            <a:off x="11060085" y="6336659"/>
            <a:ext cx="428505" cy="365125"/>
          </a:xfrm>
          <a:prstGeom prst="rect">
            <a:avLst/>
          </a:prstGeom>
        </p:spPr>
        <p:txBody>
          <a:bodyPr vert="horz" lIns="91440" tIns="45720" rIns="91440" bIns="45720" rtlCol="0" anchor="ctr"/>
          <a:lstStyle>
            <a:lvl1pPr algn="l">
              <a:defRPr sz="1200">
                <a:solidFill>
                  <a:schemeClr val="bg1"/>
                </a:solidFill>
              </a:defRPr>
            </a:lvl1pPr>
          </a:lstStyle>
          <a:p>
            <a:fld id="{595BDE95-AAEA-4647-8A94-35050E5E1D2F}" type="slidenum">
              <a:rPr lang="en-US" smtClean="0"/>
              <a:pPr/>
              <a:t>‹#›</a:t>
            </a:fld>
            <a:endParaRPr lang="en-US" dirty="0"/>
          </a:p>
        </p:txBody>
      </p:sp>
      <p:sp>
        <p:nvSpPr>
          <p:cNvPr id="7" name="Footer Placeholder 19">
            <a:extLst>
              <a:ext uri="{FF2B5EF4-FFF2-40B4-BE49-F238E27FC236}">
                <a16:creationId xmlns:a16="http://schemas.microsoft.com/office/drawing/2014/main" id="{F67AD348-EC23-F2CA-48FD-467EFCF3B2D7}"/>
              </a:ext>
            </a:extLst>
          </p:cNvPr>
          <p:cNvSpPr>
            <a:spLocks noGrp="1"/>
          </p:cNvSpPr>
          <p:nvPr>
            <p:ph type="ftr" sz="quarter" idx="3"/>
          </p:nvPr>
        </p:nvSpPr>
        <p:spPr>
          <a:xfrm>
            <a:off x="6978414" y="6336659"/>
            <a:ext cx="4114800" cy="365125"/>
          </a:xfrm>
          <a:prstGeom prst="rect">
            <a:avLst/>
          </a:prstGeom>
        </p:spPr>
        <p:txBody>
          <a:bodyPr vert="horz" lIns="91440" tIns="45720" rIns="91440" bIns="45720" rtlCol="0" anchor="ctr"/>
          <a:lstStyle>
            <a:lvl1pPr algn="r">
              <a:defRPr sz="1200">
                <a:solidFill>
                  <a:schemeClr val="bg1"/>
                </a:solidFill>
              </a:defRPr>
            </a:lvl1pPr>
          </a:lstStyle>
          <a:p>
            <a:r>
              <a:rPr lang="en-US"/>
              <a:t>Yuba RST</a:t>
            </a:r>
            <a:endParaRPr lang="en-US" dirty="0"/>
          </a:p>
        </p:txBody>
      </p:sp>
      <p:sp>
        <p:nvSpPr>
          <p:cNvPr id="9" name="Rectangle 8">
            <a:extLst>
              <a:ext uri="{FF2B5EF4-FFF2-40B4-BE49-F238E27FC236}">
                <a16:creationId xmlns:a16="http://schemas.microsoft.com/office/drawing/2014/main" id="{BAF59F1B-4A8C-3968-62F4-6A218ABA9887}"/>
              </a:ext>
            </a:extLst>
          </p:cNvPr>
          <p:cNvSpPr/>
          <p:nvPr userDrawn="1"/>
        </p:nvSpPr>
        <p:spPr>
          <a:xfrm>
            <a:off x="11052709" y="6404921"/>
            <a:ext cx="45719" cy="228600"/>
          </a:xfrm>
          <a:prstGeom prst="rect">
            <a:avLst/>
          </a:prstGeom>
          <a:solidFill>
            <a:srgbClr val="0076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77694D0C-9F4D-229B-9366-4B8E41E43E87}"/>
              </a:ext>
            </a:extLst>
          </p:cNvPr>
          <p:cNvSpPr>
            <a:spLocks noGrp="1"/>
          </p:cNvSpPr>
          <p:nvPr>
            <p:ph type="body" sz="quarter" idx="15"/>
          </p:nvPr>
        </p:nvSpPr>
        <p:spPr>
          <a:xfrm>
            <a:off x="700840" y="4463327"/>
            <a:ext cx="3474720" cy="1710691"/>
          </a:xfrm>
          <a:noFill/>
          <a:ln>
            <a:noFill/>
          </a:ln>
        </p:spPr>
        <p:txBody>
          <a:bodyPr anchor="t">
            <a:noAutofit/>
          </a:bodyPr>
          <a:lstStyle>
            <a:lvl1pPr>
              <a:lnSpc>
                <a:spcPct val="100000"/>
              </a:lnSpc>
              <a:buClr>
                <a:srgbClr val="0076C0"/>
              </a:buClr>
              <a:defRPr sz="1800">
                <a:solidFill>
                  <a:schemeClr val="tx1"/>
                </a:solidFill>
              </a:defRPr>
            </a:lvl1pPr>
            <a:lvl2pPr>
              <a:lnSpc>
                <a:spcPct val="100000"/>
              </a:lnSpc>
              <a:buClr>
                <a:srgbClr val="0076C0"/>
              </a:buClr>
              <a:defRPr sz="1800">
                <a:solidFill>
                  <a:schemeClr val="tx1"/>
                </a:solidFill>
              </a:defRPr>
            </a:lvl2pPr>
            <a:lvl3pPr>
              <a:lnSpc>
                <a:spcPct val="100000"/>
              </a:lnSpc>
              <a:buClr>
                <a:srgbClr val="0076C0"/>
              </a:buClr>
              <a:defRPr sz="1800">
                <a:solidFill>
                  <a:schemeClr val="tx1"/>
                </a:solidFill>
              </a:defRPr>
            </a:lvl3pPr>
            <a:lvl4pPr>
              <a:lnSpc>
                <a:spcPct val="100000"/>
              </a:lnSpc>
              <a:buClr>
                <a:srgbClr val="0076C0"/>
              </a:buClr>
              <a:defRPr sz="1800">
                <a:solidFill>
                  <a:schemeClr val="tx1"/>
                </a:solidFill>
              </a:defRPr>
            </a:lvl4pPr>
            <a:lvl5pPr>
              <a:lnSpc>
                <a:spcPct val="100000"/>
              </a:lnSpc>
              <a:buClr>
                <a:srgbClr val="0076C0"/>
              </a:buCl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4">
            <a:extLst>
              <a:ext uri="{FF2B5EF4-FFF2-40B4-BE49-F238E27FC236}">
                <a16:creationId xmlns:a16="http://schemas.microsoft.com/office/drawing/2014/main" id="{C0D44F85-14BC-2C7F-883F-F7E9332681F0}"/>
              </a:ext>
            </a:extLst>
          </p:cNvPr>
          <p:cNvSpPr>
            <a:spLocks noGrp="1"/>
          </p:cNvSpPr>
          <p:nvPr>
            <p:ph type="body" sz="quarter" idx="16"/>
          </p:nvPr>
        </p:nvSpPr>
        <p:spPr>
          <a:xfrm>
            <a:off x="4357355" y="4463327"/>
            <a:ext cx="3474720" cy="1710691"/>
          </a:xfrm>
          <a:noFill/>
        </p:spPr>
        <p:txBody>
          <a:bodyPr>
            <a:noAutofit/>
          </a:bodyPr>
          <a:lstStyle>
            <a:lvl1pPr>
              <a:buClr>
                <a:srgbClr val="0076C0"/>
              </a:buClr>
              <a:defRPr sz="1800">
                <a:solidFill>
                  <a:schemeClr val="tx1"/>
                </a:solidFill>
              </a:defRPr>
            </a:lvl1pPr>
            <a:lvl2pPr>
              <a:buClr>
                <a:srgbClr val="0076C0"/>
              </a:buClr>
              <a:defRPr sz="1800">
                <a:solidFill>
                  <a:schemeClr val="tx1"/>
                </a:solidFill>
              </a:defRPr>
            </a:lvl2pPr>
            <a:lvl3pPr>
              <a:buClr>
                <a:srgbClr val="0076C0"/>
              </a:buClr>
              <a:defRPr sz="1800">
                <a:solidFill>
                  <a:schemeClr val="tx1"/>
                </a:solidFill>
              </a:defRPr>
            </a:lvl3pPr>
            <a:lvl4pPr>
              <a:buClr>
                <a:srgbClr val="0076C0"/>
              </a:buClr>
              <a:defRPr sz="1800">
                <a:solidFill>
                  <a:schemeClr val="tx1"/>
                </a:solidFill>
              </a:defRPr>
            </a:lvl4pPr>
            <a:lvl5pPr>
              <a:buClr>
                <a:srgbClr val="0076C0"/>
              </a:buCl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Text Placeholder 18">
            <a:extLst>
              <a:ext uri="{FF2B5EF4-FFF2-40B4-BE49-F238E27FC236}">
                <a16:creationId xmlns:a16="http://schemas.microsoft.com/office/drawing/2014/main" id="{160D4BF0-7820-5067-BF3A-2CF49A026B1D}"/>
              </a:ext>
            </a:extLst>
          </p:cNvPr>
          <p:cNvSpPr>
            <a:spLocks noGrp="1"/>
          </p:cNvSpPr>
          <p:nvPr>
            <p:ph type="body" sz="quarter" idx="17"/>
          </p:nvPr>
        </p:nvSpPr>
        <p:spPr>
          <a:xfrm>
            <a:off x="8013870" y="4463327"/>
            <a:ext cx="3474720" cy="1710691"/>
          </a:xfrm>
          <a:noFill/>
        </p:spPr>
        <p:txBody>
          <a:bodyPr>
            <a:noAutofit/>
          </a:bodyPr>
          <a:lstStyle>
            <a:lvl1pPr>
              <a:buClr>
                <a:srgbClr val="0076C0"/>
              </a:buClr>
              <a:defRPr sz="1800">
                <a:solidFill>
                  <a:schemeClr val="tx1"/>
                </a:solidFill>
              </a:defRPr>
            </a:lvl1pPr>
            <a:lvl2pPr>
              <a:buClr>
                <a:srgbClr val="0076C0"/>
              </a:buClr>
              <a:defRPr sz="1800">
                <a:solidFill>
                  <a:schemeClr val="tx1"/>
                </a:solidFill>
              </a:defRPr>
            </a:lvl2pPr>
            <a:lvl3pPr>
              <a:buClr>
                <a:srgbClr val="0076C0"/>
              </a:buClr>
              <a:defRPr sz="1800">
                <a:solidFill>
                  <a:schemeClr val="tx1"/>
                </a:solidFill>
              </a:defRPr>
            </a:lvl3pPr>
            <a:lvl4pPr>
              <a:buClr>
                <a:srgbClr val="0076C0"/>
              </a:buClr>
              <a:defRPr sz="1800">
                <a:solidFill>
                  <a:schemeClr val="tx1"/>
                </a:solidFill>
              </a:defRPr>
            </a:lvl4pPr>
            <a:lvl5pPr>
              <a:buClr>
                <a:srgbClr val="0076C0"/>
              </a:buCl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0">
            <a:extLst>
              <a:ext uri="{FF2B5EF4-FFF2-40B4-BE49-F238E27FC236}">
                <a16:creationId xmlns:a16="http://schemas.microsoft.com/office/drawing/2014/main" id="{B6F3F52E-A88B-CCA3-F910-05CEAC17B4D3}"/>
              </a:ext>
            </a:extLst>
          </p:cNvPr>
          <p:cNvSpPr>
            <a:spLocks noGrp="1"/>
          </p:cNvSpPr>
          <p:nvPr>
            <p:ph type="body" sz="quarter" idx="10" hasCustomPrompt="1"/>
          </p:nvPr>
        </p:nvSpPr>
        <p:spPr>
          <a:xfrm>
            <a:off x="698670" y="552021"/>
            <a:ext cx="10789920" cy="548640"/>
          </a:xfrm>
          <a:prstGeom prst="rect">
            <a:avLst/>
          </a:prstGeom>
          <a:noFill/>
        </p:spPr>
        <p:txBody>
          <a:bodyPr anchor="ctr" anchorCtr="0"/>
          <a:lstStyle>
            <a:lvl1pPr marL="0" indent="0" algn="ctr">
              <a:buNone/>
              <a:defRPr sz="2800" b="1">
                <a:solidFill>
                  <a:srgbClr val="035483"/>
                </a:solidFill>
                <a:latin typeface="+mn-lt"/>
              </a:defRPr>
            </a:lvl1pPr>
            <a:lvl2pPr marL="457200" indent="0">
              <a:buNone/>
              <a:defRPr sz="2800">
                <a:latin typeface="+mj-lt"/>
              </a:defRPr>
            </a:lvl2pPr>
            <a:lvl3pPr marL="914400" indent="0">
              <a:buNone/>
              <a:defRPr sz="2800">
                <a:latin typeface="+mj-lt"/>
              </a:defRPr>
            </a:lvl3pPr>
            <a:lvl4pPr marL="1371600" indent="0">
              <a:buNone/>
              <a:defRPr sz="2800">
                <a:latin typeface="+mj-lt"/>
              </a:defRPr>
            </a:lvl4pPr>
            <a:lvl5pPr marL="1828800" indent="0">
              <a:buNone/>
              <a:defRPr sz="2800">
                <a:latin typeface="+mj-lt"/>
              </a:defRPr>
            </a:lvl5pPr>
          </a:lstStyle>
          <a:p>
            <a:pPr lvl="0"/>
            <a:r>
              <a:rPr lang="en-US" dirty="0"/>
              <a:t>Title</a:t>
            </a:r>
          </a:p>
        </p:txBody>
      </p:sp>
      <p:sp>
        <p:nvSpPr>
          <p:cNvPr id="14" name="Rectangle 13">
            <a:extLst>
              <a:ext uri="{FF2B5EF4-FFF2-40B4-BE49-F238E27FC236}">
                <a16:creationId xmlns:a16="http://schemas.microsoft.com/office/drawing/2014/main" id="{44FBABC0-E751-7EBD-6791-F04D88063011}"/>
              </a:ext>
            </a:extLst>
          </p:cNvPr>
          <p:cNvSpPr/>
          <p:nvPr userDrawn="1"/>
        </p:nvSpPr>
        <p:spPr>
          <a:xfrm>
            <a:off x="698670" y="1054942"/>
            <a:ext cx="10789920" cy="4571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Tree>
    <p:extLst>
      <p:ext uri="{BB962C8B-B14F-4D97-AF65-F5344CB8AC3E}">
        <p14:creationId xmlns:p14="http://schemas.microsoft.com/office/powerpoint/2010/main" val="21215795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mall Texted with One Imag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CB0E794E-EE80-EAF1-B4AD-E19856FF2478}"/>
              </a:ext>
            </a:extLst>
          </p:cNvPr>
          <p:cNvSpPr>
            <a:spLocks noGrp="1"/>
          </p:cNvSpPr>
          <p:nvPr>
            <p:ph type="pic" sz="quarter" idx="13"/>
          </p:nvPr>
        </p:nvSpPr>
        <p:spPr>
          <a:xfrm>
            <a:off x="5336771" y="1258366"/>
            <a:ext cx="6151819" cy="4919472"/>
          </a:xfrm>
          <a:prstGeom prst="rect">
            <a:avLst/>
          </a:prstGeom>
        </p:spPr>
        <p:txBody>
          <a:bodyPr/>
          <a:lstStyle/>
          <a:p>
            <a:r>
              <a:rPr lang="en-US"/>
              <a:t>Click icon to add picture</a:t>
            </a:r>
            <a:endParaRPr lang="en-US" dirty="0"/>
          </a:p>
        </p:txBody>
      </p:sp>
      <p:sp>
        <p:nvSpPr>
          <p:cNvPr id="2" name="Rectangle 1">
            <a:extLst>
              <a:ext uri="{FF2B5EF4-FFF2-40B4-BE49-F238E27FC236}">
                <a16:creationId xmlns:a16="http://schemas.microsoft.com/office/drawing/2014/main" id="{900971E4-787D-E3C7-17DD-5D6C3199CA92}"/>
              </a:ext>
            </a:extLst>
          </p:cNvPr>
          <p:cNvSpPr/>
          <p:nvPr userDrawn="1"/>
        </p:nvSpPr>
        <p:spPr>
          <a:xfrm>
            <a:off x="0" y="6336659"/>
            <a:ext cx="12192000" cy="51597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10">
            <a:extLst>
              <a:ext uri="{FF2B5EF4-FFF2-40B4-BE49-F238E27FC236}">
                <a16:creationId xmlns:a16="http://schemas.microsoft.com/office/drawing/2014/main" id="{725A284A-F92A-BFFD-A7A9-E123A21C2128}"/>
              </a:ext>
            </a:extLst>
          </p:cNvPr>
          <p:cNvSpPr>
            <a:spLocks noGrp="1"/>
          </p:cNvSpPr>
          <p:nvPr>
            <p:ph type="sldNum" sz="quarter" idx="4"/>
          </p:nvPr>
        </p:nvSpPr>
        <p:spPr>
          <a:xfrm>
            <a:off x="11060085" y="6336659"/>
            <a:ext cx="428505" cy="365125"/>
          </a:xfrm>
          <a:prstGeom prst="rect">
            <a:avLst/>
          </a:prstGeom>
        </p:spPr>
        <p:txBody>
          <a:bodyPr vert="horz" lIns="91440" tIns="45720" rIns="91440" bIns="45720" rtlCol="0" anchor="ctr"/>
          <a:lstStyle>
            <a:lvl1pPr algn="l">
              <a:defRPr sz="1200">
                <a:solidFill>
                  <a:schemeClr val="bg1"/>
                </a:solidFill>
              </a:defRPr>
            </a:lvl1pPr>
          </a:lstStyle>
          <a:p>
            <a:fld id="{595BDE95-AAEA-4647-8A94-35050E5E1D2F}" type="slidenum">
              <a:rPr lang="en-US" smtClean="0"/>
              <a:pPr/>
              <a:t>‹#›</a:t>
            </a:fld>
            <a:endParaRPr lang="en-US" dirty="0"/>
          </a:p>
        </p:txBody>
      </p:sp>
      <p:sp>
        <p:nvSpPr>
          <p:cNvPr id="4" name="Footer Placeholder 19">
            <a:extLst>
              <a:ext uri="{FF2B5EF4-FFF2-40B4-BE49-F238E27FC236}">
                <a16:creationId xmlns:a16="http://schemas.microsoft.com/office/drawing/2014/main" id="{6B628C8A-D86D-5F65-B50B-ADFC39149BF4}"/>
              </a:ext>
            </a:extLst>
          </p:cNvPr>
          <p:cNvSpPr>
            <a:spLocks noGrp="1"/>
          </p:cNvSpPr>
          <p:nvPr>
            <p:ph type="ftr" sz="quarter" idx="3"/>
          </p:nvPr>
        </p:nvSpPr>
        <p:spPr>
          <a:xfrm>
            <a:off x="6978414" y="6336659"/>
            <a:ext cx="4114800" cy="365125"/>
          </a:xfrm>
          <a:prstGeom prst="rect">
            <a:avLst/>
          </a:prstGeom>
        </p:spPr>
        <p:txBody>
          <a:bodyPr vert="horz" lIns="91440" tIns="45720" rIns="91440" bIns="45720" rtlCol="0" anchor="ctr"/>
          <a:lstStyle>
            <a:lvl1pPr algn="r">
              <a:defRPr sz="1200">
                <a:solidFill>
                  <a:schemeClr val="bg1"/>
                </a:solidFill>
              </a:defRPr>
            </a:lvl1pPr>
          </a:lstStyle>
          <a:p>
            <a:r>
              <a:rPr lang="en-US"/>
              <a:t>Yuba RST</a:t>
            </a:r>
            <a:endParaRPr lang="en-US" dirty="0"/>
          </a:p>
        </p:txBody>
      </p:sp>
      <p:sp>
        <p:nvSpPr>
          <p:cNvPr id="5" name="Rectangle 4">
            <a:extLst>
              <a:ext uri="{FF2B5EF4-FFF2-40B4-BE49-F238E27FC236}">
                <a16:creationId xmlns:a16="http://schemas.microsoft.com/office/drawing/2014/main" id="{F129CD9C-F541-10E7-E6A1-9FECE0073932}"/>
              </a:ext>
            </a:extLst>
          </p:cNvPr>
          <p:cNvSpPr/>
          <p:nvPr userDrawn="1"/>
        </p:nvSpPr>
        <p:spPr>
          <a:xfrm>
            <a:off x="11052709" y="6404921"/>
            <a:ext cx="45719" cy="228600"/>
          </a:xfrm>
          <a:prstGeom prst="rect">
            <a:avLst/>
          </a:prstGeom>
          <a:solidFill>
            <a:srgbClr val="0076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D33B37A4-4297-4C5A-F7B3-AF9E4155447E}"/>
              </a:ext>
            </a:extLst>
          </p:cNvPr>
          <p:cNvSpPr>
            <a:spLocks noGrp="1"/>
          </p:cNvSpPr>
          <p:nvPr>
            <p:ph type="body" sz="quarter" idx="14"/>
          </p:nvPr>
        </p:nvSpPr>
        <p:spPr>
          <a:xfrm>
            <a:off x="701040" y="1258371"/>
            <a:ext cx="4477789" cy="491947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10">
            <a:extLst>
              <a:ext uri="{FF2B5EF4-FFF2-40B4-BE49-F238E27FC236}">
                <a16:creationId xmlns:a16="http://schemas.microsoft.com/office/drawing/2014/main" id="{72F567A2-D9F7-1A73-F4DE-02B85ED851B5}"/>
              </a:ext>
            </a:extLst>
          </p:cNvPr>
          <p:cNvSpPr>
            <a:spLocks noGrp="1"/>
          </p:cNvSpPr>
          <p:nvPr>
            <p:ph type="body" sz="quarter" idx="10" hasCustomPrompt="1"/>
          </p:nvPr>
        </p:nvSpPr>
        <p:spPr>
          <a:xfrm>
            <a:off x="698670" y="552021"/>
            <a:ext cx="10789920" cy="548640"/>
          </a:xfrm>
          <a:prstGeom prst="rect">
            <a:avLst/>
          </a:prstGeom>
          <a:noFill/>
        </p:spPr>
        <p:txBody>
          <a:bodyPr anchor="ctr" anchorCtr="0"/>
          <a:lstStyle>
            <a:lvl1pPr marL="0" indent="0" algn="ctr">
              <a:buNone/>
              <a:defRPr sz="2800" b="1">
                <a:solidFill>
                  <a:srgbClr val="035483"/>
                </a:solidFill>
                <a:latin typeface="+mn-lt"/>
              </a:defRPr>
            </a:lvl1pPr>
            <a:lvl2pPr marL="457200" indent="0">
              <a:buNone/>
              <a:defRPr sz="2800">
                <a:latin typeface="+mj-lt"/>
              </a:defRPr>
            </a:lvl2pPr>
            <a:lvl3pPr marL="914400" indent="0">
              <a:buNone/>
              <a:defRPr sz="2800">
                <a:latin typeface="+mj-lt"/>
              </a:defRPr>
            </a:lvl3pPr>
            <a:lvl4pPr marL="1371600" indent="0">
              <a:buNone/>
              <a:defRPr sz="2800">
                <a:latin typeface="+mj-lt"/>
              </a:defRPr>
            </a:lvl4pPr>
            <a:lvl5pPr marL="1828800" indent="0">
              <a:buNone/>
              <a:defRPr sz="2800">
                <a:latin typeface="+mj-lt"/>
              </a:defRPr>
            </a:lvl5pPr>
          </a:lstStyle>
          <a:p>
            <a:pPr lvl="0"/>
            <a:r>
              <a:rPr lang="en-US" dirty="0"/>
              <a:t>Title Font Size 28 Arial</a:t>
            </a:r>
          </a:p>
        </p:txBody>
      </p:sp>
      <p:sp>
        <p:nvSpPr>
          <p:cNvPr id="8" name="Rectangle 7">
            <a:extLst>
              <a:ext uri="{FF2B5EF4-FFF2-40B4-BE49-F238E27FC236}">
                <a16:creationId xmlns:a16="http://schemas.microsoft.com/office/drawing/2014/main" id="{0F03BF0F-8F67-E2BD-1331-B3918A7569A1}"/>
              </a:ext>
            </a:extLst>
          </p:cNvPr>
          <p:cNvSpPr/>
          <p:nvPr userDrawn="1"/>
        </p:nvSpPr>
        <p:spPr>
          <a:xfrm>
            <a:off x="698670" y="1054942"/>
            <a:ext cx="10789920" cy="4571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Tree>
    <p:extLst>
      <p:ext uri="{BB962C8B-B14F-4D97-AF65-F5344CB8AC3E}">
        <p14:creationId xmlns:p14="http://schemas.microsoft.com/office/powerpoint/2010/main" val="13893144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wo Photo Layout with Tex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CBB99EE-7FDA-8E3D-AC45-61BDB2C4EAFD}"/>
              </a:ext>
            </a:extLst>
          </p:cNvPr>
          <p:cNvSpPr/>
          <p:nvPr userDrawn="1"/>
        </p:nvSpPr>
        <p:spPr>
          <a:xfrm>
            <a:off x="0" y="6336659"/>
            <a:ext cx="12192000" cy="51597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83E30189-5A20-BBA2-446B-D31E4E54AFE9}"/>
              </a:ext>
            </a:extLst>
          </p:cNvPr>
          <p:cNvSpPr>
            <a:spLocks noGrp="1"/>
          </p:cNvSpPr>
          <p:nvPr>
            <p:ph type="pic" sz="quarter" idx="10"/>
          </p:nvPr>
        </p:nvSpPr>
        <p:spPr>
          <a:xfrm>
            <a:off x="701040" y="553712"/>
            <a:ext cx="5773588" cy="2743200"/>
          </a:xfrm>
          <a:prstGeom prst="rect">
            <a:avLst/>
          </a:prstGeom>
        </p:spPr>
        <p:txBody>
          <a:bodyPr/>
          <a:lstStyle/>
          <a:p>
            <a:r>
              <a:rPr lang="en-US" dirty="0"/>
              <a:t>Click icon to add picture</a:t>
            </a:r>
          </a:p>
        </p:txBody>
      </p:sp>
      <p:sp>
        <p:nvSpPr>
          <p:cNvPr id="7" name="Picture Placeholder 6">
            <a:extLst>
              <a:ext uri="{FF2B5EF4-FFF2-40B4-BE49-F238E27FC236}">
                <a16:creationId xmlns:a16="http://schemas.microsoft.com/office/drawing/2014/main" id="{F28C756C-A0DB-0004-FFFD-B39A801654D7}"/>
              </a:ext>
            </a:extLst>
          </p:cNvPr>
          <p:cNvSpPr>
            <a:spLocks noGrp="1"/>
          </p:cNvSpPr>
          <p:nvPr>
            <p:ph type="pic" sz="quarter" idx="11"/>
          </p:nvPr>
        </p:nvSpPr>
        <p:spPr>
          <a:xfrm>
            <a:off x="704764" y="3429000"/>
            <a:ext cx="5769864" cy="2743200"/>
          </a:xfrm>
          <a:prstGeom prst="rect">
            <a:avLst/>
          </a:prstGeom>
        </p:spPr>
        <p:txBody>
          <a:bodyPr/>
          <a:lstStyle/>
          <a:p>
            <a:r>
              <a:rPr lang="en-US" dirty="0"/>
              <a:t>Click icon to add picture</a:t>
            </a:r>
          </a:p>
        </p:txBody>
      </p:sp>
      <p:sp>
        <p:nvSpPr>
          <p:cNvPr id="13" name="Content Placeholder 12">
            <a:extLst>
              <a:ext uri="{FF2B5EF4-FFF2-40B4-BE49-F238E27FC236}">
                <a16:creationId xmlns:a16="http://schemas.microsoft.com/office/drawing/2014/main" id="{F4672C3C-55C2-08AB-2DED-C39FF9971152}"/>
              </a:ext>
            </a:extLst>
          </p:cNvPr>
          <p:cNvSpPr>
            <a:spLocks noGrp="1"/>
          </p:cNvSpPr>
          <p:nvPr>
            <p:ph sz="quarter" idx="14"/>
          </p:nvPr>
        </p:nvSpPr>
        <p:spPr>
          <a:xfrm>
            <a:off x="6619682" y="1252728"/>
            <a:ext cx="4868907" cy="4919472"/>
          </a:xfrm>
          <a:prstGeom prst="rect">
            <a:avLst/>
          </a:prstGeom>
        </p:spPr>
        <p:txBody>
          <a:bodyPr/>
          <a:lstStyle>
            <a:lvl1pPr>
              <a:lnSpc>
                <a:spcPct val="100000"/>
              </a:lnSpc>
              <a:buClr>
                <a:srgbClr val="0076C0"/>
              </a:buClr>
              <a:defRPr sz="2400">
                <a:solidFill>
                  <a:schemeClr val="tx1">
                    <a:lumMod val="75000"/>
                    <a:lumOff val="25000"/>
                  </a:schemeClr>
                </a:solidFill>
              </a:defRPr>
            </a:lvl1pPr>
            <a:lvl2pPr>
              <a:lnSpc>
                <a:spcPct val="100000"/>
              </a:lnSpc>
              <a:buClr>
                <a:srgbClr val="0076C0"/>
              </a:buClr>
              <a:defRPr sz="2000">
                <a:solidFill>
                  <a:schemeClr val="tx1">
                    <a:lumMod val="75000"/>
                    <a:lumOff val="25000"/>
                  </a:schemeClr>
                </a:solidFill>
              </a:defRPr>
            </a:lvl2pPr>
            <a:lvl3pPr>
              <a:lnSpc>
                <a:spcPct val="100000"/>
              </a:lnSpc>
              <a:buClr>
                <a:srgbClr val="0076C0"/>
              </a:buClr>
              <a:defRPr sz="1800">
                <a:solidFill>
                  <a:schemeClr val="tx1">
                    <a:lumMod val="75000"/>
                    <a:lumOff val="25000"/>
                  </a:schemeClr>
                </a:solidFill>
              </a:defRPr>
            </a:lvl3pPr>
            <a:lvl4pPr>
              <a:lnSpc>
                <a:spcPct val="100000"/>
              </a:lnSpc>
              <a:buClr>
                <a:srgbClr val="0076C0"/>
              </a:buClr>
              <a:defRPr sz="1800">
                <a:solidFill>
                  <a:schemeClr val="tx1">
                    <a:lumMod val="75000"/>
                    <a:lumOff val="25000"/>
                  </a:schemeClr>
                </a:solidFill>
              </a:defRPr>
            </a:lvl4pPr>
            <a:lvl5pPr>
              <a:lnSpc>
                <a:spcPct val="100000"/>
              </a:lnSpc>
              <a:buClr>
                <a:srgbClr val="0076C0"/>
              </a:buClr>
              <a:defRPr sz="18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Rectangle 18">
            <a:extLst>
              <a:ext uri="{FF2B5EF4-FFF2-40B4-BE49-F238E27FC236}">
                <a16:creationId xmlns:a16="http://schemas.microsoft.com/office/drawing/2014/main" id="{AA404F57-CAB0-6E2A-7082-7BCDFC905BF6}"/>
              </a:ext>
            </a:extLst>
          </p:cNvPr>
          <p:cNvSpPr/>
          <p:nvPr userDrawn="1"/>
        </p:nvSpPr>
        <p:spPr>
          <a:xfrm>
            <a:off x="11052709" y="6404921"/>
            <a:ext cx="45719" cy="228600"/>
          </a:xfrm>
          <a:prstGeom prst="rect">
            <a:avLst/>
          </a:prstGeom>
          <a:solidFill>
            <a:srgbClr val="0076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lide Number Placeholder 10">
            <a:extLst>
              <a:ext uri="{FF2B5EF4-FFF2-40B4-BE49-F238E27FC236}">
                <a16:creationId xmlns:a16="http://schemas.microsoft.com/office/drawing/2014/main" id="{F8FF4BAC-8A1E-B4A7-51DC-A0FD85A5AAD2}"/>
              </a:ext>
            </a:extLst>
          </p:cNvPr>
          <p:cNvSpPr>
            <a:spLocks noGrp="1"/>
          </p:cNvSpPr>
          <p:nvPr>
            <p:ph type="sldNum" sz="quarter" idx="4"/>
          </p:nvPr>
        </p:nvSpPr>
        <p:spPr>
          <a:xfrm>
            <a:off x="11060085" y="6336659"/>
            <a:ext cx="428505" cy="365125"/>
          </a:xfrm>
          <a:prstGeom prst="rect">
            <a:avLst/>
          </a:prstGeom>
        </p:spPr>
        <p:txBody>
          <a:bodyPr vert="horz" lIns="91440" tIns="45720" rIns="91440" bIns="45720" rtlCol="0" anchor="ctr"/>
          <a:lstStyle>
            <a:lvl1pPr algn="l">
              <a:defRPr sz="1200">
                <a:solidFill>
                  <a:schemeClr val="bg1"/>
                </a:solidFill>
              </a:defRPr>
            </a:lvl1pPr>
          </a:lstStyle>
          <a:p>
            <a:fld id="{595BDE95-AAEA-4647-8A94-35050E5E1D2F}" type="slidenum">
              <a:rPr lang="en-US" smtClean="0"/>
              <a:pPr/>
              <a:t>‹#›</a:t>
            </a:fld>
            <a:endParaRPr lang="en-US" dirty="0"/>
          </a:p>
        </p:txBody>
      </p:sp>
      <p:sp>
        <p:nvSpPr>
          <p:cNvPr id="23" name="Footer Placeholder 19">
            <a:extLst>
              <a:ext uri="{FF2B5EF4-FFF2-40B4-BE49-F238E27FC236}">
                <a16:creationId xmlns:a16="http://schemas.microsoft.com/office/drawing/2014/main" id="{10475B12-9592-ED65-E269-64FF585004CD}"/>
              </a:ext>
            </a:extLst>
          </p:cNvPr>
          <p:cNvSpPr>
            <a:spLocks noGrp="1"/>
          </p:cNvSpPr>
          <p:nvPr>
            <p:ph type="ftr" sz="quarter" idx="3"/>
          </p:nvPr>
        </p:nvSpPr>
        <p:spPr>
          <a:xfrm>
            <a:off x="6978414" y="6336659"/>
            <a:ext cx="4114800" cy="365125"/>
          </a:xfrm>
          <a:prstGeom prst="rect">
            <a:avLst/>
          </a:prstGeom>
        </p:spPr>
        <p:txBody>
          <a:bodyPr vert="horz" lIns="91440" tIns="45720" rIns="91440" bIns="45720" rtlCol="0" anchor="ctr"/>
          <a:lstStyle>
            <a:lvl1pPr algn="r">
              <a:defRPr sz="1200">
                <a:solidFill>
                  <a:schemeClr val="bg1"/>
                </a:solidFill>
              </a:defRPr>
            </a:lvl1pPr>
          </a:lstStyle>
          <a:p>
            <a:r>
              <a:rPr lang="en-US"/>
              <a:t>Yuba RST</a:t>
            </a:r>
            <a:endParaRPr lang="en-US" dirty="0"/>
          </a:p>
        </p:txBody>
      </p:sp>
      <p:sp>
        <p:nvSpPr>
          <p:cNvPr id="8" name="Text Placeholder 10">
            <a:extLst>
              <a:ext uri="{FF2B5EF4-FFF2-40B4-BE49-F238E27FC236}">
                <a16:creationId xmlns:a16="http://schemas.microsoft.com/office/drawing/2014/main" id="{F019F0D5-D38B-7CAA-80C4-31D4F79BB3BA}"/>
              </a:ext>
            </a:extLst>
          </p:cNvPr>
          <p:cNvSpPr>
            <a:spLocks noGrp="1"/>
          </p:cNvSpPr>
          <p:nvPr>
            <p:ph type="body" sz="quarter" idx="15" hasCustomPrompt="1"/>
          </p:nvPr>
        </p:nvSpPr>
        <p:spPr>
          <a:xfrm>
            <a:off x="6617513" y="553714"/>
            <a:ext cx="4871076" cy="548640"/>
          </a:xfrm>
          <a:prstGeom prst="rect">
            <a:avLst/>
          </a:prstGeom>
        </p:spPr>
        <p:txBody>
          <a:bodyPr anchor="ctr"/>
          <a:lstStyle>
            <a:lvl1pPr marL="0" indent="0" algn="ctr">
              <a:buNone/>
              <a:defRPr sz="2800" b="1">
                <a:solidFill>
                  <a:srgbClr val="035483"/>
                </a:solidFill>
                <a:latin typeface="+mn-lt"/>
              </a:defRPr>
            </a:lvl1pPr>
            <a:lvl2pPr marL="457200" indent="0">
              <a:buNone/>
              <a:defRPr sz="2800">
                <a:latin typeface="+mj-lt"/>
              </a:defRPr>
            </a:lvl2pPr>
            <a:lvl3pPr marL="914400" indent="0">
              <a:buNone/>
              <a:defRPr sz="2800">
                <a:latin typeface="+mj-lt"/>
              </a:defRPr>
            </a:lvl3pPr>
            <a:lvl4pPr marL="1371600" indent="0">
              <a:buNone/>
              <a:defRPr sz="2800">
                <a:latin typeface="+mj-lt"/>
              </a:defRPr>
            </a:lvl4pPr>
            <a:lvl5pPr marL="1828800" indent="0">
              <a:buNone/>
              <a:defRPr sz="2800">
                <a:latin typeface="+mj-lt"/>
              </a:defRPr>
            </a:lvl5pPr>
          </a:lstStyle>
          <a:p>
            <a:pPr lvl="0"/>
            <a:r>
              <a:rPr lang="en-US" dirty="0"/>
              <a:t>Title</a:t>
            </a:r>
          </a:p>
        </p:txBody>
      </p:sp>
      <p:sp>
        <p:nvSpPr>
          <p:cNvPr id="9" name="Rectangle 8">
            <a:extLst>
              <a:ext uri="{FF2B5EF4-FFF2-40B4-BE49-F238E27FC236}">
                <a16:creationId xmlns:a16="http://schemas.microsoft.com/office/drawing/2014/main" id="{72DF1BA7-C56D-76F6-598C-5F988CE642C7}"/>
              </a:ext>
            </a:extLst>
          </p:cNvPr>
          <p:cNvSpPr/>
          <p:nvPr userDrawn="1"/>
        </p:nvSpPr>
        <p:spPr>
          <a:xfrm>
            <a:off x="6617513" y="1056635"/>
            <a:ext cx="4871076" cy="4571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Tree>
    <p:extLst>
      <p:ext uri="{BB962C8B-B14F-4D97-AF65-F5344CB8AC3E}">
        <p14:creationId xmlns:p14="http://schemas.microsoft.com/office/powerpoint/2010/main" val="26284982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 Photo with Caption - Righ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31008B0-F82D-4D92-DE59-B439B3547C70}"/>
              </a:ext>
            </a:extLst>
          </p:cNvPr>
          <p:cNvSpPr>
            <a:spLocks noGrp="1"/>
          </p:cNvSpPr>
          <p:nvPr>
            <p:ph type="pic" sz="quarter" idx="10"/>
          </p:nvPr>
        </p:nvSpPr>
        <p:spPr>
          <a:xfrm>
            <a:off x="701040" y="552020"/>
            <a:ext cx="10789920" cy="5629061"/>
          </a:xfrm>
          <a:prstGeom prst="rect">
            <a:avLst/>
          </a:prstGeom>
        </p:spPr>
        <p:txBody>
          <a:bodyPr/>
          <a:lstStyle/>
          <a:p>
            <a:r>
              <a:rPr lang="en-US" dirty="0"/>
              <a:t>Click icon to add picture</a:t>
            </a:r>
          </a:p>
        </p:txBody>
      </p:sp>
      <p:sp>
        <p:nvSpPr>
          <p:cNvPr id="6" name="Text Placeholder 40">
            <a:extLst>
              <a:ext uri="{FF2B5EF4-FFF2-40B4-BE49-F238E27FC236}">
                <a16:creationId xmlns:a16="http://schemas.microsoft.com/office/drawing/2014/main" id="{FD9724A1-ACE9-4224-7918-40A56611196A}"/>
              </a:ext>
            </a:extLst>
          </p:cNvPr>
          <p:cNvSpPr>
            <a:spLocks noGrp="1"/>
          </p:cNvSpPr>
          <p:nvPr>
            <p:ph type="body" sz="quarter" idx="11" hasCustomPrompt="1"/>
          </p:nvPr>
        </p:nvSpPr>
        <p:spPr>
          <a:xfrm>
            <a:off x="7550870" y="4938739"/>
            <a:ext cx="4641131" cy="982664"/>
          </a:xfrm>
          <a:prstGeom prst="rect">
            <a:avLst/>
          </a:prstGeom>
          <a:solidFill>
            <a:srgbClr val="035483"/>
          </a:solidFill>
          <a:ln w="263525">
            <a:noFill/>
          </a:ln>
        </p:spPr>
        <p:txBody>
          <a:bodyPr rIns="731520" anchor="ctr" anchorCtr="1">
            <a:noAutofit/>
          </a:bodyPr>
          <a:lstStyle>
            <a:lvl1pPr marL="0" indent="0" algn="r">
              <a:lnSpc>
                <a:spcPct val="100000"/>
              </a:lnSpc>
              <a:spcBef>
                <a:spcPts val="0"/>
              </a:spcBef>
              <a:buNone/>
              <a:defRPr sz="2000" b="1">
                <a:solidFill>
                  <a:schemeClr val="bg1"/>
                </a:solidFill>
                <a:latin typeface="+mn-lt"/>
              </a:defRPr>
            </a:lvl1pPr>
            <a:lvl2pPr marL="457200" indent="0" algn="ctr">
              <a:buNone/>
              <a:defRPr>
                <a:latin typeface="+mj-lt"/>
              </a:defRPr>
            </a:lvl2pPr>
            <a:lvl3pPr marL="914400" indent="0" algn="ctr">
              <a:buNone/>
              <a:defRPr>
                <a:latin typeface="+mj-lt"/>
              </a:defRPr>
            </a:lvl3pPr>
            <a:lvl4pPr marL="1371600" indent="0" algn="ctr">
              <a:buNone/>
              <a:defRPr>
                <a:latin typeface="+mj-lt"/>
              </a:defRPr>
            </a:lvl4pPr>
            <a:lvl5pPr marL="1828800" indent="0" algn="ctr">
              <a:buNone/>
              <a:defRPr>
                <a:latin typeface="+mj-lt"/>
              </a:defRPr>
            </a:lvl5pPr>
          </a:lstStyle>
          <a:p>
            <a:pPr lvl="0"/>
            <a:r>
              <a:rPr lang="en-US" dirty="0"/>
              <a:t>Photo Caption (Resize TOP to Bottom)</a:t>
            </a:r>
          </a:p>
        </p:txBody>
      </p:sp>
      <p:sp>
        <p:nvSpPr>
          <p:cNvPr id="9" name="Rectangle 8">
            <a:extLst>
              <a:ext uri="{FF2B5EF4-FFF2-40B4-BE49-F238E27FC236}">
                <a16:creationId xmlns:a16="http://schemas.microsoft.com/office/drawing/2014/main" id="{6BC37281-19DD-0930-521C-C2D5AF9B5291}"/>
              </a:ext>
            </a:extLst>
          </p:cNvPr>
          <p:cNvSpPr/>
          <p:nvPr userDrawn="1"/>
        </p:nvSpPr>
        <p:spPr>
          <a:xfrm>
            <a:off x="0" y="6336659"/>
            <a:ext cx="12192000" cy="51597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0">
            <a:extLst>
              <a:ext uri="{FF2B5EF4-FFF2-40B4-BE49-F238E27FC236}">
                <a16:creationId xmlns:a16="http://schemas.microsoft.com/office/drawing/2014/main" id="{3B878BE9-C41E-A4F9-FFBC-D7B46E2C6088}"/>
              </a:ext>
            </a:extLst>
          </p:cNvPr>
          <p:cNvSpPr>
            <a:spLocks noGrp="1"/>
          </p:cNvSpPr>
          <p:nvPr>
            <p:ph type="sldNum" sz="quarter" idx="4"/>
          </p:nvPr>
        </p:nvSpPr>
        <p:spPr>
          <a:xfrm>
            <a:off x="11060085" y="6336659"/>
            <a:ext cx="428505" cy="365125"/>
          </a:xfrm>
          <a:prstGeom prst="rect">
            <a:avLst/>
          </a:prstGeom>
        </p:spPr>
        <p:txBody>
          <a:bodyPr vert="horz" lIns="91440" tIns="45720" rIns="91440" bIns="45720" rtlCol="0" anchor="ctr"/>
          <a:lstStyle>
            <a:lvl1pPr algn="l">
              <a:defRPr sz="1200">
                <a:solidFill>
                  <a:schemeClr val="bg1"/>
                </a:solidFill>
              </a:defRPr>
            </a:lvl1pPr>
          </a:lstStyle>
          <a:p>
            <a:fld id="{595BDE95-AAEA-4647-8A94-35050E5E1D2F}" type="slidenum">
              <a:rPr lang="en-US" smtClean="0"/>
              <a:pPr/>
              <a:t>‹#›</a:t>
            </a:fld>
            <a:endParaRPr lang="en-US" dirty="0"/>
          </a:p>
        </p:txBody>
      </p:sp>
      <p:sp>
        <p:nvSpPr>
          <p:cNvPr id="13" name="Footer Placeholder 19">
            <a:extLst>
              <a:ext uri="{FF2B5EF4-FFF2-40B4-BE49-F238E27FC236}">
                <a16:creationId xmlns:a16="http://schemas.microsoft.com/office/drawing/2014/main" id="{F790D818-ADB3-0F61-4EEF-E5EC555D5D17}"/>
              </a:ext>
            </a:extLst>
          </p:cNvPr>
          <p:cNvSpPr>
            <a:spLocks noGrp="1"/>
          </p:cNvSpPr>
          <p:nvPr>
            <p:ph type="ftr" sz="quarter" idx="3"/>
          </p:nvPr>
        </p:nvSpPr>
        <p:spPr>
          <a:xfrm>
            <a:off x="6978414" y="6336659"/>
            <a:ext cx="4114800" cy="365125"/>
          </a:xfrm>
          <a:prstGeom prst="rect">
            <a:avLst/>
          </a:prstGeom>
        </p:spPr>
        <p:txBody>
          <a:bodyPr vert="horz" lIns="91440" tIns="45720" rIns="91440" bIns="45720" rtlCol="0" anchor="ctr"/>
          <a:lstStyle>
            <a:lvl1pPr algn="r">
              <a:defRPr sz="1200">
                <a:solidFill>
                  <a:schemeClr val="bg1"/>
                </a:solidFill>
              </a:defRPr>
            </a:lvl1pPr>
          </a:lstStyle>
          <a:p>
            <a:r>
              <a:rPr lang="en-US"/>
              <a:t>Yuba RST</a:t>
            </a:r>
            <a:endParaRPr lang="en-US" dirty="0"/>
          </a:p>
        </p:txBody>
      </p:sp>
      <p:sp>
        <p:nvSpPr>
          <p:cNvPr id="14" name="Rectangle 13">
            <a:extLst>
              <a:ext uri="{FF2B5EF4-FFF2-40B4-BE49-F238E27FC236}">
                <a16:creationId xmlns:a16="http://schemas.microsoft.com/office/drawing/2014/main" id="{6E2DC575-5DDC-0C81-CD4E-06D8A26B0075}"/>
              </a:ext>
            </a:extLst>
          </p:cNvPr>
          <p:cNvSpPr/>
          <p:nvPr userDrawn="1"/>
        </p:nvSpPr>
        <p:spPr>
          <a:xfrm>
            <a:off x="11052709" y="6404921"/>
            <a:ext cx="45719" cy="228600"/>
          </a:xfrm>
          <a:prstGeom prst="rect">
            <a:avLst/>
          </a:prstGeom>
          <a:solidFill>
            <a:srgbClr val="0076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58134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 Photo with Clean Caption">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31008B0-F82D-4D92-DE59-B439B3547C70}"/>
              </a:ext>
            </a:extLst>
          </p:cNvPr>
          <p:cNvSpPr>
            <a:spLocks noGrp="1"/>
          </p:cNvSpPr>
          <p:nvPr>
            <p:ph type="pic" sz="quarter" idx="10"/>
          </p:nvPr>
        </p:nvSpPr>
        <p:spPr>
          <a:xfrm>
            <a:off x="701040" y="552021"/>
            <a:ext cx="10789920" cy="5620720"/>
          </a:xfrm>
          <a:prstGeom prst="rect">
            <a:avLst/>
          </a:prstGeom>
        </p:spPr>
        <p:txBody>
          <a:bodyPr/>
          <a:lstStyle/>
          <a:p>
            <a:r>
              <a:rPr lang="en-US" dirty="0"/>
              <a:t>Click icon to add picture</a:t>
            </a:r>
          </a:p>
        </p:txBody>
      </p:sp>
      <p:sp>
        <p:nvSpPr>
          <p:cNvPr id="6" name="Text Placeholder 40">
            <a:extLst>
              <a:ext uri="{FF2B5EF4-FFF2-40B4-BE49-F238E27FC236}">
                <a16:creationId xmlns:a16="http://schemas.microsoft.com/office/drawing/2014/main" id="{FD9724A1-ACE9-4224-7918-40A56611196A}"/>
              </a:ext>
            </a:extLst>
          </p:cNvPr>
          <p:cNvSpPr>
            <a:spLocks noGrp="1"/>
          </p:cNvSpPr>
          <p:nvPr>
            <p:ph type="body" sz="quarter" idx="11" hasCustomPrompt="1"/>
          </p:nvPr>
        </p:nvSpPr>
        <p:spPr>
          <a:xfrm>
            <a:off x="701040" y="552021"/>
            <a:ext cx="10789920" cy="778320"/>
          </a:xfrm>
          <a:prstGeom prst="rect">
            <a:avLst/>
          </a:prstGeom>
          <a:noFill/>
        </p:spPr>
        <p:txBody>
          <a:bodyPr anchor="t">
            <a:noAutofit/>
          </a:bodyPr>
          <a:lstStyle>
            <a:lvl1pPr marL="0" indent="0" algn="ctr">
              <a:lnSpc>
                <a:spcPct val="100000"/>
              </a:lnSpc>
              <a:spcBef>
                <a:spcPts val="0"/>
              </a:spcBef>
              <a:buNone/>
              <a:defRPr sz="2800" b="1">
                <a:solidFill>
                  <a:srgbClr val="035483"/>
                </a:solidFill>
                <a:latin typeface="+mn-lt"/>
              </a:defRPr>
            </a:lvl1pPr>
            <a:lvl2pPr marL="457200" indent="0" algn="ctr">
              <a:buNone/>
              <a:defRPr>
                <a:latin typeface="+mj-lt"/>
              </a:defRPr>
            </a:lvl2pPr>
            <a:lvl3pPr marL="914400" indent="0" algn="ctr">
              <a:buNone/>
              <a:defRPr>
                <a:latin typeface="+mj-lt"/>
              </a:defRPr>
            </a:lvl3pPr>
            <a:lvl4pPr marL="1371600" indent="0" algn="ctr">
              <a:buNone/>
              <a:defRPr>
                <a:latin typeface="+mj-lt"/>
              </a:defRPr>
            </a:lvl4pPr>
            <a:lvl5pPr marL="1828800" indent="0" algn="ctr">
              <a:buNone/>
              <a:defRPr>
                <a:latin typeface="+mj-lt"/>
              </a:defRPr>
            </a:lvl5pPr>
          </a:lstStyle>
          <a:p>
            <a:pPr lvl="0"/>
            <a:r>
              <a:rPr lang="en-US" dirty="0"/>
              <a:t>Picture Title 20pt – Resize from BOTTOM to top</a:t>
            </a:r>
          </a:p>
        </p:txBody>
      </p:sp>
      <p:sp>
        <p:nvSpPr>
          <p:cNvPr id="9" name="Rectangle 8">
            <a:extLst>
              <a:ext uri="{FF2B5EF4-FFF2-40B4-BE49-F238E27FC236}">
                <a16:creationId xmlns:a16="http://schemas.microsoft.com/office/drawing/2014/main" id="{6BC37281-19DD-0930-521C-C2D5AF9B5291}"/>
              </a:ext>
            </a:extLst>
          </p:cNvPr>
          <p:cNvSpPr/>
          <p:nvPr userDrawn="1"/>
        </p:nvSpPr>
        <p:spPr>
          <a:xfrm>
            <a:off x="0" y="6336659"/>
            <a:ext cx="12192000" cy="51597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0">
            <a:extLst>
              <a:ext uri="{FF2B5EF4-FFF2-40B4-BE49-F238E27FC236}">
                <a16:creationId xmlns:a16="http://schemas.microsoft.com/office/drawing/2014/main" id="{3B878BE9-C41E-A4F9-FFBC-D7B46E2C6088}"/>
              </a:ext>
            </a:extLst>
          </p:cNvPr>
          <p:cNvSpPr>
            <a:spLocks noGrp="1"/>
          </p:cNvSpPr>
          <p:nvPr>
            <p:ph type="sldNum" sz="quarter" idx="4"/>
          </p:nvPr>
        </p:nvSpPr>
        <p:spPr>
          <a:xfrm>
            <a:off x="11060085" y="6336659"/>
            <a:ext cx="428505" cy="365125"/>
          </a:xfrm>
          <a:prstGeom prst="rect">
            <a:avLst/>
          </a:prstGeom>
        </p:spPr>
        <p:txBody>
          <a:bodyPr vert="horz" lIns="91440" tIns="45720" rIns="91440" bIns="45720" rtlCol="0" anchor="ctr"/>
          <a:lstStyle>
            <a:lvl1pPr algn="l">
              <a:defRPr sz="1200">
                <a:solidFill>
                  <a:schemeClr val="bg1"/>
                </a:solidFill>
              </a:defRPr>
            </a:lvl1pPr>
          </a:lstStyle>
          <a:p>
            <a:fld id="{595BDE95-AAEA-4647-8A94-35050E5E1D2F}" type="slidenum">
              <a:rPr lang="en-US" smtClean="0"/>
              <a:pPr/>
              <a:t>‹#›</a:t>
            </a:fld>
            <a:endParaRPr lang="en-US" dirty="0"/>
          </a:p>
        </p:txBody>
      </p:sp>
      <p:sp>
        <p:nvSpPr>
          <p:cNvPr id="13" name="Footer Placeholder 19">
            <a:extLst>
              <a:ext uri="{FF2B5EF4-FFF2-40B4-BE49-F238E27FC236}">
                <a16:creationId xmlns:a16="http://schemas.microsoft.com/office/drawing/2014/main" id="{F790D818-ADB3-0F61-4EEF-E5EC555D5D17}"/>
              </a:ext>
            </a:extLst>
          </p:cNvPr>
          <p:cNvSpPr>
            <a:spLocks noGrp="1"/>
          </p:cNvSpPr>
          <p:nvPr>
            <p:ph type="ftr" sz="quarter" idx="3"/>
          </p:nvPr>
        </p:nvSpPr>
        <p:spPr>
          <a:xfrm>
            <a:off x="6978414" y="6336659"/>
            <a:ext cx="4114800" cy="365125"/>
          </a:xfrm>
          <a:prstGeom prst="rect">
            <a:avLst/>
          </a:prstGeom>
        </p:spPr>
        <p:txBody>
          <a:bodyPr vert="horz" lIns="91440" tIns="45720" rIns="91440" bIns="45720" rtlCol="0" anchor="ctr"/>
          <a:lstStyle>
            <a:lvl1pPr algn="r">
              <a:defRPr sz="1200">
                <a:solidFill>
                  <a:schemeClr val="bg1"/>
                </a:solidFill>
              </a:defRPr>
            </a:lvl1pPr>
          </a:lstStyle>
          <a:p>
            <a:r>
              <a:rPr lang="en-US"/>
              <a:t>Yuba RST</a:t>
            </a:r>
            <a:endParaRPr lang="en-US" dirty="0"/>
          </a:p>
        </p:txBody>
      </p:sp>
      <p:sp>
        <p:nvSpPr>
          <p:cNvPr id="14" name="Rectangle 13">
            <a:extLst>
              <a:ext uri="{FF2B5EF4-FFF2-40B4-BE49-F238E27FC236}">
                <a16:creationId xmlns:a16="http://schemas.microsoft.com/office/drawing/2014/main" id="{6E2DC575-5DDC-0C81-CD4E-06D8A26B0075}"/>
              </a:ext>
            </a:extLst>
          </p:cNvPr>
          <p:cNvSpPr/>
          <p:nvPr userDrawn="1"/>
        </p:nvSpPr>
        <p:spPr>
          <a:xfrm>
            <a:off x="11052709" y="6404921"/>
            <a:ext cx="45719" cy="228600"/>
          </a:xfrm>
          <a:prstGeom prst="rect">
            <a:avLst/>
          </a:prstGeom>
          <a:solidFill>
            <a:srgbClr val="0076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8988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Graph - no caption">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31008B0-F82D-4D92-DE59-B439B3547C70}"/>
              </a:ext>
            </a:extLst>
          </p:cNvPr>
          <p:cNvSpPr>
            <a:spLocks noGrp="1"/>
          </p:cNvSpPr>
          <p:nvPr>
            <p:ph type="pic" sz="quarter" idx="10"/>
          </p:nvPr>
        </p:nvSpPr>
        <p:spPr>
          <a:xfrm>
            <a:off x="701040" y="552020"/>
            <a:ext cx="10789920" cy="5625501"/>
          </a:xfrm>
          <a:prstGeom prst="rect">
            <a:avLst/>
          </a:prstGeom>
        </p:spPr>
        <p:txBody>
          <a:bodyPr/>
          <a:lstStyle/>
          <a:p>
            <a:r>
              <a:rPr lang="en-US" dirty="0"/>
              <a:t>Click icon to add picture</a:t>
            </a:r>
          </a:p>
        </p:txBody>
      </p:sp>
      <p:sp>
        <p:nvSpPr>
          <p:cNvPr id="9" name="Rectangle 8">
            <a:extLst>
              <a:ext uri="{FF2B5EF4-FFF2-40B4-BE49-F238E27FC236}">
                <a16:creationId xmlns:a16="http://schemas.microsoft.com/office/drawing/2014/main" id="{6BC37281-19DD-0930-521C-C2D5AF9B5291}"/>
              </a:ext>
            </a:extLst>
          </p:cNvPr>
          <p:cNvSpPr/>
          <p:nvPr userDrawn="1"/>
        </p:nvSpPr>
        <p:spPr>
          <a:xfrm>
            <a:off x="0" y="6336659"/>
            <a:ext cx="12192000" cy="51597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0">
            <a:extLst>
              <a:ext uri="{FF2B5EF4-FFF2-40B4-BE49-F238E27FC236}">
                <a16:creationId xmlns:a16="http://schemas.microsoft.com/office/drawing/2014/main" id="{3B878BE9-C41E-A4F9-FFBC-D7B46E2C6088}"/>
              </a:ext>
            </a:extLst>
          </p:cNvPr>
          <p:cNvSpPr>
            <a:spLocks noGrp="1"/>
          </p:cNvSpPr>
          <p:nvPr>
            <p:ph type="sldNum" sz="quarter" idx="4"/>
          </p:nvPr>
        </p:nvSpPr>
        <p:spPr>
          <a:xfrm>
            <a:off x="11060085" y="6336659"/>
            <a:ext cx="428505" cy="365125"/>
          </a:xfrm>
          <a:prstGeom prst="rect">
            <a:avLst/>
          </a:prstGeom>
        </p:spPr>
        <p:txBody>
          <a:bodyPr vert="horz" lIns="91440" tIns="45720" rIns="91440" bIns="45720" rtlCol="0" anchor="ctr"/>
          <a:lstStyle>
            <a:lvl1pPr algn="l">
              <a:defRPr sz="1200">
                <a:solidFill>
                  <a:schemeClr val="bg1"/>
                </a:solidFill>
              </a:defRPr>
            </a:lvl1pPr>
          </a:lstStyle>
          <a:p>
            <a:fld id="{595BDE95-AAEA-4647-8A94-35050E5E1D2F}" type="slidenum">
              <a:rPr lang="en-US" smtClean="0"/>
              <a:pPr/>
              <a:t>‹#›</a:t>
            </a:fld>
            <a:endParaRPr lang="en-US" dirty="0"/>
          </a:p>
        </p:txBody>
      </p:sp>
      <p:sp>
        <p:nvSpPr>
          <p:cNvPr id="13" name="Footer Placeholder 19">
            <a:extLst>
              <a:ext uri="{FF2B5EF4-FFF2-40B4-BE49-F238E27FC236}">
                <a16:creationId xmlns:a16="http://schemas.microsoft.com/office/drawing/2014/main" id="{F790D818-ADB3-0F61-4EEF-E5EC555D5D17}"/>
              </a:ext>
            </a:extLst>
          </p:cNvPr>
          <p:cNvSpPr>
            <a:spLocks noGrp="1"/>
          </p:cNvSpPr>
          <p:nvPr>
            <p:ph type="ftr" sz="quarter" idx="3"/>
          </p:nvPr>
        </p:nvSpPr>
        <p:spPr>
          <a:xfrm>
            <a:off x="6978414" y="6336659"/>
            <a:ext cx="4114800" cy="365125"/>
          </a:xfrm>
          <a:prstGeom prst="rect">
            <a:avLst/>
          </a:prstGeom>
        </p:spPr>
        <p:txBody>
          <a:bodyPr vert="horz" lIns="91440" tIns="45720" rIns="91440" bIns="45720" rtlCol="0" anchor="ctr"/>
          <a:lstStyle>
            <a:lvl1pPr algn="r">
              <a:defRPr sz="1200">
                <a:solidFill>
                  <a:schemeClr val="bg1"/>
                </a:solidFill>
              </a:defRPr>
            </a:lvl1pPr>
          </a:lstStyle>
          <a:p>
            <a:r>
              <a:rPr lang="en-US"/>
              <a:t>Yuba RST</a:t>
            </a:r>
            <a:endParaRPr lang="en-US" dirty="0"/>
          </a:p>
        </p:txBody>
      </p:sp>
      <p:sp>
        <p:nvSpPr>
          <p:cNvPr id="14" name="Rectangle 13">
            <a:extLst>
              <a:ext uri="{FF2B5EF4-FFF2-40B4-BE49-F238E27FC236}">
                <a16:creationId xmlns:a16="http://schemas.microsoft.com/office/drawing/2014/main" id="{6E2DC575-5DDC-0C81-CD4E-06D8A26B0075}"/>
              </a:ext>
            </a:extLst>
          </p:cNvPr>
          <p:cNvSpPr/>
          <p:nvPr userDrawn="1"/>
        </p:nvSpPr>
        <p:spPr>
          <a:xfrm>
            <a:off x="11052709" y="6404921"/>
            <a:ext cx="45719" cy="228600"/>
          </a:xfrm>
          <a:prstGeom prst="rect">
            <a:avLst/>
          </a:prstGeom>
          <a:solidFill>
            <a:srgbClr val="0076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47665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Large Texted with One Imag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CB0E794E-EE80-EAF1-B4AD-E19856FF2478}"/>
              </a:ext>
            </a:extLst>
          </p:cNvPr>
          <p:cNvSpPr>
            <a:spLocks noGrp="1"/>
          </p:cNvSpPr>
          <p:nvPr>
            <p:ph type="pic" sz="quarter" idx="13"/>
          </p:nvPr>
        </p:nvSpPr>
        <p:spPr>
          <a:xfrm>
            <a:off x="7470772" y="1258720"/>
            <a:ext cx="4015448" cy="4919123"/>
          </a:xfrm>
          <a:prstGeom prst="rect">
            <a:avLst/>
          </a:prstGeom>
        </p:spPr>
        <p:txBody>
          <a:bodyPr/>
          <a:lstStyle/>
          <a:p>
            <a:r>
              <a:rPr lang="en-US" dirty="0"/>
              <a:t>Click icon to add picture</a:t>
            </a:r>
          </a:p>
        </p:txBody>
      </p:sp>
      <p:sp>
        <p:nvSpPr>
          <p:cNvPr id="2" name="Rectangle 1">
            <a:extLst>
              <a:ext uri="{FF2B5EF4-FFF2-40B4-BE49-F238E27FC236}">
                <a16:creationId xmlns:a16="http://schemas.microsoft.com/office/drawing/2014/main" id="{900971E4-787D-E3C7-17DD-5D6C3199CA92}"/>
              </a:ext>
            </a:extLst>
          </p:cNvPr>
          <p:cNvSpPr/>
          <p:nvPr userDrawn="1"/>
        </p:nvSpPr>
        <p:spPr>
          <a:xfrm>
            <a:off x="0" y="6336659"/>
            <a:ext cx="12192000" cy="51597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10">
            <a:extLst>
              <a:ext uri="{FF2B5EF4-FFF2-40B4-BE49-F238E27FC236}">
                <a16:creationId xmlns:a16="http://schemas.microsoft.com/office/drawing/2014/main" id="{725A284A-F92A-BFFD-A7A9-E123A21C2128}"/>
              </a:ext>
            </a:extLst>
          </p:cNvPr>
          <p:cNvSpPr>
            <a:spLocks noGrp="1"/>
          </p:cNvSpPr>
          <p:nvPr>
            <p:ph type="sldNum" sz="quarter" idx="4"/>
          </p:nvPr>
        </p:nvSpPr>
        <p:spPr>
          <a:xfrm>
            <a:off x="11060085" y="6336659"/>
            <a:ext cx="428505" cy="365125"/>
          </a:xfrm>
          <a:prstGeom prst="rect">
            <a:avLst/>
          </a:prstGeom>
        </p:spPr>
        <p:txBody>
          <a:bodyPr vert="horz" lIns="91440" tIns="45720" rIns="91440" bIns="45720" rtlCol="0" anchor="ctr"/>
          <a:lstStyle>
            <a:lvl1pPr algn="l">
              <a:defRPr sz="1200">
                <a:solidFill>
                  <a:schemeClr val="bg1"/>
                </a:solidFill>
              </a:defRPr>
            </a:lvl1pPr>
          </a:lstStyle>
          <a:p>
            <a:fld id="{595BDE95-AAEA-4647-8A94-35050E5E1D2F}" type="slidenum">
              <a:rPr lang="en-US" smtClean="0"/>
              <a:pPr/>
              <a:t>‹#›</a:t>
            </a:fld>
            <a:endParaRPr lang="en-US" dirty="0"/>
          </a:p>
        </p:txBody>
      </p:sp>
      <p:sp>
        <p:nvSpPr>
          <p:cNvPr id="4" name="Footer Placeholder 19">
            <a:extLst>
              <a:ext uri="{FF2B5EF4-FFF2-40B4-BE49-F238E27FC236}">
                <a16:creationId xmlns:a16="http://schemas.microsoft.com/office/drawing/2014/main" id="{6B628C8A-D86D-5F65-B50B-ADFC39149BF4}"/>
              </a:ext>
            </a:extLst>
          </p:cNvPr>
          <p:cNvSpPr>
            <a:spLocks noGrp="1"/>
          </p:cNvSpPr>
          <p:nvPr>
            <p:ph type="ftr" sz="quarter" idx="3"/>
          </p:nvPr>
        </p:nvSpPr>
        <p:spPr>
          <a:xfrm>
            <a:off x="6978414" y="6336659"/>
            <a:ext cx="4114800" cy="365125"/>
          </a:xfrm>
          <a:prstGeom prst="rect">
            <a:avLst/>
          </a:prstGeom>
        </p:spPr>
        <p:txBody>
          <a:bodyPr vert="horz" lIns="91440" tIns="45720" rIns="91440" bIns="45720" rtlCol="0" anchor="ctr"/>
          <a:lstStyle>
            <a:lvl1pPr algn="r">
              <a:defRPr sz="1200">
                <a:solidFill>
                  <a:schemeClr val="bg1"/>
                </a:solidFill>
              </a:defRPr>
            </a:lvl1pPr>
          </a:lstStyle>
          <a:p>
            <a:r>
              <a:rPr lang="en-US"/>
              <a:t>Yuba RST</a:t>
            </a:r>
            <a:endParaRPr lang="en-US" dirty="0"/>
          </a:p>
        </p:txBody>
      </p:sp>
      <p:sp>
        <p:nvSpPr>
          <p:cNvPr id="5" name="Rectangle 4">
            <a:extLst>
              <a:ext uri="{FF2B5EF4-FFF2-40B4-BE49-F238E27FC236}">
                <a16:creationId xmlns:a16="http://schemas.microsoft.com/office/drawing/2014/main" id="{F129CD9C-F541-10E7-E6A1-9FECE0073932}"/>
              </a:ext>
            </a:extLst>
          </p:cNvPr>
          <p:cNvSpPr/>
          <p:nvPr userDrawn="1"/>
        </p:nvSpPr>
        <p:spPr>
          <a:xfrm>
            <a:off x="11052709" y="6404921"/>
            <a:ext cx="45719" cy="228600"/>
          </a:xfrm>
          <a:prstGeom prst="rect">
            <a:avLst/>
          </a:prstGeom>
          <a:solidFill>
            <a:srgbClr val="0076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D33B37A4-4297-4C5A-F7B3-AF9E4155447E}"/>
              </a:ext>
            </a:extLst>
          </p:cNvPr>
          <p:cNvSpPr>
            <a:spLocks noGrp="1"/>
          </p:cNvSpPr>
          <p:nvPr>
            <p:ph type="body" sz="quarter" idx="14"/>
          </p:nvPr>
        </p:nvSpPr>
        <p:spPr>
          <a:xfrm>
            <a:off x="698670" y="1258371"/>
            <a:ext cx="6622473" cy="491947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10">
            <a:extLst>
              <a:ext uri="{FF2B5EF4-FFF2-40B4-BE49-F238E27FC236}">
                <a16:creationId xmlns:a16="http://schemas.microsoft.com/office/drawing/2014/main" id="{F04D3490-DB2E-B790-8F30-D12474F0A21C}"/>
              </a:ext>
            </a:extLst>
          </p:cNvPr>
          <p:cNvSpPr>
            <a:spLocks noGrp="1"/>
          </p:cNvSpPr>
          <p:nvPr>
            <p:ph type="body" sz="quarter" idx="10" hasCustomPrompt="1"/>
          </p:nvPr>
        </p:nvSpPr>
        <p:spPr>
          <a:xfrm>
            <a:off x="698670" y="552021"/>
            <a:ext cx="10789920" cy="548640"/>
          </a:xfrm>
          <a:prstGeom prst="rect">
            <a:avLst/>
          </a:prstGeom>
          <a:noFill/>
        </p:spPr>
        <p:txBody>
          <a:bodyPr anchor="ctr" anchorCtr="0"/>
          <a:lstStyle>
            <a:lvl1pPr marL="0" indent="0" algn="ctr">
              <a:buNone/>
              <a:defRPr sz="2800" b="1">
                <a:solidFill>
                  <a:srgbClr val="035483"/>
                </a:solidFill>
                <a:latin typeface="+mn-lt"/>
              </a:defRPr>
            </a:lvl1pPr>
            <a:lvl2pPr marL="457200" indent="0">
              <a:buNone/>
              <a:defRPr sz="2800">
                <a:latin typeface="+mj-lt"/>
              </a:defRPr>
            </a:lvl2pPr>
            <a:lvl3pPr marL="914400" indent="0">
              <a:buNone/>
              <a:defRPr sz="2800">
                <a:latin typeface="+mj-lt"/>
              </a:defRPr>
            </a:lvl3pPr>
            <a:lvl4pPr marL="1371600" indent="0">
              <a:buNone/>
              <a:defRPr sz="2800">
                <a:latin typeface="+mj-lt"/>
              </a:defRPr>
            </a:lvl4pPr>
            <a:lvl5pPr marL="1828800" indent="0">
              <a:buNone/>
              <a:defRPr sz="2800">
                <a:latin typeface="+mj-lt"/>
              </a:defRPr>
            </a:lvl5pPr>
          </a:lstStyle>
          <a:p>
            <a:pPr lvl="0"/>
            <a:r>
              <a:rPr lang="en-US" dirty="0"/>
              <a:t>Title Font Size 28 Arial</a:t>
            </a:r>
          </a:p>
        </p:txBody>
      </p:sp>
      <p:sp>
        <p:nvSpPr>
          <p:cNvPr id="10" name="Rectangle 9">
            <a:extLst>
              <a:ext uri="{FF2B5EF4-FFF2-40B4-BE49-F238E27FC236}">
                <a16:creationId xmlns:a16="http://schemas.microsoft.com/office/drawing/2014/main" id="{69B6A137-E65C-F5DA-C2F7-CC0495F74A3F}"/>
              </a:ext>
            </a:extLst>
          </p:cNvPr>
          <p:cNvSpPr/>
          <p:nvPr userDrawn="1"/>
        </p:nvSpPr>
        <p:spPr>
          <a:xfrm>
            <a:off x="698670" y="1054942"/>
            <a:ext cx="10789920" cy="4571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Tree>
    <p:extLst>
      <p:ext uri="{BB962C8B-B14F-4D97-AF65-F5344CB8AC3E}">
        <p14:creationId xmlns:p14="http://schemas.microsoft.com/office/powerpoint/2010/main" val="34834799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Ending Slide">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73CE465B-CE98-D9C2-A05D-C2F66BC97CF1}"/>
              </a:ext>
            </a:extLst>
          </p:cNvPr>
          <p:cNvSpPr/>
          <p:nvPr userDrawn="1"/>
        </p:nvSpPr>
        <p:spPr>
          <a:xfrm>
            <a:off x="4687186" y="3991277"/>
            <a:ext cx="2817628" cy="45719"/>
          </a:xfrm>
          <a:prstGeom prst="rect">
            <a:avLst/>
          </a:prstGeom>
          <a:solidFill>
            <a:srgbClr val="0076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Picture Placeholder 54">
            <a:extLst>
              <a:ext uri="{FF2B5EF4-FFF2-40B4-BE49-F238E27FC236}">
                <a16:creationId xmlns:a16="http://schemas.microsoft.com/office/drawing/2014/main" id="{FDAE60CB-9ECF-0471-1394-AC26BE9E01F8}"/>
              </a:ext>
            </a:extLst>
          </p:cNvPr>
          <p:cNvSpPr>
            <a:spLocks noGrp="1"/>
          </p:cNvSpPr>
          <p:nvPr>
            <p:ph type="pic" sz="quarter" idx="11"/>
          </p:nvPr>
        </p:nvSpPr>
        <p:spPr>
          <a:xfrm>
            <a:off x="701040" y="1280595"/>
            <a:ext cx="5349101" cy="2540359"/>
          </a:xfrm>
          <a:prstGeom prst="rect">
            <a:avLst/>
          </a:prstGeom>
        </p:spPr>
        <p:txBody>
          <a:bodyPr/>
          <a:lstStyle/>
          <a:p>
            <a:r>
              <a:rPr lang="en-US"/>
              <a:t>Click icon to add picture</a:t>
            </a:r>
          </a:p>
        </p:txBody>
      </p:sp>
      <p:sp>
        <p:nvSpPr>
          <p:cNvPr id="57" name="Picture Placeholder 56">
            <a:extLst>
              <a:ext uri="{FF2B5EF4-FFF2-40B4-BE49-F238E27FC236}">
                <a16:creationId xmlns:a16="http://schemas.microsoft.com/office/drawing/2014/main" id="{1CF92997-AB2F-36B3-EB34-ABE7BB1847EA}"/>
              </a:ext>
            </a:extLst>
          </p:cNvPr>
          <p:cNvSpPr>
            <a:spLocks noGrp="1"/>
          </p:cNvSpPr>
          <p:nvPr>
            <p:ph type="pic" sz="quarter" idx="12"/>
          </p:nvPr>
        </p:nvSpPr>
        <p:spPr>
          <a:xfrm>
            <a:off x="6166428" y="1280596"/>
            <a:ext cx="5324532" cy="2540359"/>
          </a:xfrm>
          <a:prstGeom prst="rect">
            <a:avLst/>
          </a:prstGeom>
        </p:spPr>
        <p:txBody>
          <a:bodyPr/>
          <a:lstStyle/>
          <a:p>
            <a:r>
              <a:rPr lang="en-US"/>
              <a:t>Click icon to add picture</a:t>
            </a:r>
          </a:p>
        </p:txBody>
      </p:sp>
      <p:sp>
        <p:nvSpPr>
          <p:cNvPr id="41" name="Text Placeholder 40">
            <a:extLst>
              <a:ext uri="{FF2B5EF4-FFF2-40B4-BE49-F238E27FC236}">
                <a16:creationId xmlns:a16="http://schemas.microsoft.com/office/drawing/2014/main" id="{1E9CDAD2-B3B7-1473-20B4-8A898ED13413}"/>
              </a:ext>
            </a:extLst>
          </p:cNvPr>
          <p:cNvSpPr>
            <a:spLocks noGrp="1"/>
          </p:cNvSpPr>
          <p:nvPr>
            <p:ph type="body" sz="quarter" idx="10" hasCustomPrompt="1"/>
          </p:nvPr>
        </p:nvSpPr>
        <p:spPr>
          <a:xfrm>
            <a:off x="701040" y="553640"/>
            <a:ext cx="10789920" cy="547021"/>
          </a:xfrm>
          <a:prstGeom prst="rect">
            <a:avLst/>
          </a:prstGeom>
        </p:spPr>
        <p:txBody>
          <a:bodyPr anchor="ctr"/>
          <a:lstStyle>
            <a:lvl1pPr marL="0" indent="0" algn="ctr">
              <a:buNone/>
              <a:defRPr sz="3200" b="1">
                <a:solidFill>
                  <a:srgbClr val="035483"/>
                </a:solidFill>
                <a:latin typeface="+mn-lt"/>
              </a:defRPr>
            </a:lvl1pPr>
            <a:lvl2pPr marL="457200" indent="0" algn="ctr">
              <a:buNone/>
              <a:defRPr>
                <a:latin typeface="+mj-lt"/>
              </a:defRPr>
            </a:lvl2pPr>
            <a:lvl3pPr marL="914400" indent="0" algn="ctr">
              <a:buNone/>
              <a:defRPr>
                <a:latin typeface="+mj-lt"/>
              </a:defRPr>
            </a:lvl3pPr>
            <a:lvl4pPr marL="1371600" indent="0" algn="ctr">
              <a:buNone/>
              <a:defRPr>
                <a:latin typeface="+mj-lt"/>
              </a:defRPr>
            </a:lvl4pPr>
            <a:lvl5pPr marL="1828800" indent="0" algn="ctr">
              <a:buNone/>
              <a:defRPr>
                <a:latin typeface="+mj-lt"/>
              </a:defRPr>
            </a:lvl5pPr>
          </a:lstStyle>
          <a:p>
            <a:pPr lvl="0"/>
            <a:r>
              <a:rPr lang="en-US" dirty="0"/>
              <a:t>Thank you!</a:t>
            </a:r>
          </a:p>
        </p:txBody>
      </p:sp>
      <p:pic>
        <p:nvPicPr>
          <p:cNvPr id="69" name="Picture 68">
            <a:extLst>
              <a:ext uri="{FF2B5EF4-FFF2-40B4-BE49-F238E27FC236}">
                <a16:creationId xmlns:a16="http://schemas.microsoft.com/office/drawing/2014/main" id="{A577085D-0929-2EAF-78D7-7EA7051090E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76296" y="5458819"/>
            <a:ext cx="1662975" cy="772578"/>
          </a:xfrm>
          <a:prstGeom prst="rect">
            <a:avLst/>
          </a:prstGeom>
        </p:spPr>
      </p:pic>
      <p:grpSp>
        <p:nvGrpSpPr>
          <p:cNvPr id="19" name="Group 18">
            <a:extLst>
              <a:ext uri="{FF2B5EF4-FFF2-40B4-BE49-F238E27FC236}">
                <a16:creationId xmlns:a16="http://schemas.microsoft.com/office/drawing/2014/main" id="{048EC2E7-109F-54B2-0ACF-A28C9F5F658E}"/>
              </a:ext>
            </a:extLst>
          </p:cNvPr>
          <p:cNvGrpSpPr/>
          <p:nvPr userDrawn="1"/>
        </p:nvGrpSpPr>
        <p:grpSpPr>
          <a:xfrm>
            <a:off x="3736006" y="5224595"/>
            <a:ext cx="4719988" cy="1241026"/>
            <a:chOff x="3150400" y="5328220"/>
            <a:chExt cx="4719988" cy="1241026"/>
          </a:xfrm>
        </p:grpSpPr>
        <p:pic>
          <p:nvPicPr>
            <p:cNvPr id="13" name="Picture 12">
              <a:extLst>
                <a:ext uri="{FF2B5EF4-FFF2-40B4-BE49-F238E27FC236}">
                  <a16:creationId xmlns:a16="http://schemas.microsoft.com/office/drawing/2014/main" id="{8643CE7F-58B9-C36C-AD73-42027E534B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28424" y="5328220"/>
              <a:ext cx="514038" cy="772578"/>
            </a:xfrm>
            <a:prstGeom prst="rect">
              <a:avLst/>
            </a:prstGeom>
          </p:spPr>
        </p:pic>
        <p:pic>
          <p:nvPicPr>
            <p:cNvPr id="15" name="Picture 14">
              <a:extLst>
                <a:ext uri="{FF2B5EF4-FFF2-40B4-BE49-F238E27FC236}">
                  <a16:creationId xmlns:a16="http://schemas.microsoft.com/office/drawing/2014/main" id="{31DDCBEA-F1D0-0677-4386-59E01B2A517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404792" y="5386770"/>
              <a:ext cx="592780" cy="655478"/>
            </a:xfrm>
            <a:prstGeom prst="rect">
              <a:avLst/>
            </a:prstGeom>
          </p:spPr>
        </p:pic>
        <p:sp>
          <p:nvSpPr>
            <p:cNvPr id="16" name="TextBox 15">
              <a:extLst>
                <a:ext uri="{FF2B5EF4-FFF2-40B4-BE49-F238E27FC236}">
                  <a16:creationId xmlns:a16="http://schemas.microsoft.com/office/drawing/2014/main" id="{6E1EA573-13B5-B94E-6CD0-1F472D920E21}"/>
                </a:ext>
              </a:extLst>
            </p:cNvPr>
            <p:cNvSpPr txBox="1"/>
            <p:nvPr userDrawn="1"/>
          </p:nvSpPr>
          <p:spPr>
            <a:xfrm>
              <a:off x="3150400" y="6107581"/>
              <a:ext cx="1870087" cy="461665"/>
            </a:xfrm>
            <a:prstGeom prst="rect">
              <a:avLst/>
            </a:prstGeom>
            <a:noFill/>
          </p:spPr>
          <p:txBody>
            <a:bodyPr wrap="square" rtlCol="0">
              <a:spAutoFit/>
            </a:bodyPr>
            <a:lstStyle/>
            <a:p>
              <a:pPr algn="ctr"/>
              <a:r>
                <a:rPr lang="en-US" sz="1200" b="1" dirty="0">
                  <a:solidFill>
                    <a:schemeClr val="tx1"/>
                  </a:solidFill>
                </a:rPr>
                <a:t>FISHBIO</a:t>
              </a:r>
              <a:r>
                <a:rPr lang="en-US" sz="1200" dirty="0">
                  <a:solidFill>
                    <a:schemeClr val="tx1"/>
                  </a:solidFill>
                </a:rPr>
                <a:t> </a:t>
              </a:r>
            </a:p>
            <a:p>
              <a:pPr algn="ctr"/>
              <a:r>
                <a:rPr lang="en-US" sz="1200" dirty="0">
                  <a:solidFill>
                    <a:schemeClr val="tx1"/>
                  </a:solidFill>
                </a:rPr>
                <a:t>Oakdale, CA • Chico, CA </a:t>
              </a:r>
            </a:p>
          </p:txBody>
        </p:sp>
        <p:sp>
          <p:nvSpPr>
            <p:cNvPr id="17" name="TextBox 16">
              <a:extLst>
                <a:ext uri="{FF2B5EF4-FFF2-40B4-BE49-F238E27FC236}">
                  <a16:creationId xmlns:a16="http://schemas.microsoft.com/office/drawing/2014/main" id="{D054C8BE-A04E-9814-6D92-6812F056FB18}"/>
                </a:ext>
              </a:extLst>
            </p:cNvPr>
            <p:cNvSpPr txBox="1"/>
            <p:nvPr userDrawn="1"/>
          </p:nvSpPr>
          <p:spPr>
            <a:xfrm>
              <a:off x="5660434" y="6107581"/>
              <a:ext cx="2209954" cy="461665"/>
            </a:xfrm>
            <a:prstGeom prst="rect">
              <a:avLst/>
            </a:prstGeom>
            <a:noFill/>
          </p:spPr>
          <p:txBody>
            <a:bodyPr wrap="square" rtlCol="0">
              <a:spAutoFit/>
            </a:bodyPr>
            <a:lstStyle/>
            <a:p>
              <a:pPr algn="ctr"/>
              <a:r>
                <a:rPr lang="en-US" sz="1200" b="1" dirty="0">
                  <a:solidFill>
                    <a:schemeClr val="tx1"/>
                  </a:solidFill>
                </a:rPr>
                <a:t>FISHBIO Laos </a:t>
              </a:r>
            </a:p>
            <a:p>
              <a:pPr algn="ctr"/>
              <a:r>
                <a:rPr lang="en-US" sz="1200" dirty="0">
                  <a:solidFill>
                    <a:schemeClr val="tx1"/>
                  </a:solidFill>
                </a:rPr>
                <a:t>Vientiane Capital, Lao PDR</a:t>
              </a:r>
            </a:p>
          </p:txBody>
        </p:sp>
      </p:grpSp>
      <p:sp>
        <p:nvSpPr>
          <p:cNvPr id="8" name="Text Placeholder 7">
            <a:extLst>
              <a:ext uri="{FF2B5EF4-FFF2-40B4-BE49-F238E27FC236}">
                <a16:creationId xmlns:a16="http://schemas.microsoft.com/office/drawing/2014/main" id="{79FEFBDC-9CE6-0592-AD29-64ECC0F71FA0}"/>
              </a:ext>
            </a:extLst>
          </p:cNvPr>
          <p:cNvSpPr>
            <a:spLocks noGrp="1"/>
          </p:cNvSpPr>
          <p:nvPr>
            <p:ph type="body" sz="quarter" idx="14" hasCustomPrompt="1"/>
          </p:nvPr>
        </p:nvSpPr>
        <p:spPr>
          <a:xfrm>
            <a:off x="3043238" y="4571471"/>
            <a:ext cx="5413375" cy="548640"/>
          </a:xfrm>
        </p:spPr>
        <p:txBody>
          <a:bodyPr/>
          <a:lstStyle>
            <a:lvl1pPr marL="0" indent="0" algn="ctr">
              <a:buNone/>
              <a:defRPr sz="1800"/>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stStyle>
          <a:p>
            <a:pPr lvl="0"/>
            <a:r>
              <a:rPr lang="en-US" dirty="0"/>
              <a:t>Email | Phone number</a:t>
            </a:r>
          </a:p>
        </p:txBody>
      </p:sp>
      <p:sp>
        <p:nvSpPr>
          <p:cNvPr id="4" name="Text Placeholder 3">
            <a:extLst>
              <a:ext uri="{FF2B5EF4-FFF2-40B4-BE49-F238E27FC236}">
                <a16:creationId xmlns:a16="http://schemas.microsoft.com/office/drawing/2014/main" id="{7F0C00CA-9D8C-9635-3005-AA19A646D637}"/>
              </a:ext>
            </a:extLst>
          </p:cNvPr>
          <p:cNvSpPr>
            <a:spLocks noGrp="1"/>
          </p:cNvSpPr>
          <p:nvPr>
            <p:ph type="body" sz="quarter" idx="15" hasCustomPrompt="1"/>
          </p:nvPr>
        </p:nvSpPr>
        <p:spPr>
          <a:xfrm>
            <a:off x="3043238" y="4200749"/>
            <a:ext cx="5413375" cy="370195"/>
          </a:xfrm>
        </p:spPr>
        <p:txBody>
          <a:bodyPr/>
          <a:lstStyle>
            <a:lvl1pPr marL="0" indent="0" algn="ctr">
              <a:buNone/>
              <a:defRPr sz="1800"/>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stStyle>
          <a:p>
            <a:pPr lvl="0"/>
            <a:r>
              <a:rPr lang="en-US" dirty="0"/>
              <a:t>Contact Info: First and Last Name</a:t>
            </a:r>
          </a:p>
        </p:txBody>
      </p:sp>
    </p:spTree>
    <p:extLst>
      <p:ext uri="{BB962C8B-B14F-4D97-AF65-F5344CB8AC3E}">
        <p14:creationId xmlns:p14="http://schemas.microsoft.com/office/powerpoint/2010/main" val="38403626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 photo with caption and title_v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7DDC093-A4E5-973D-7438-1F19C81D41EA}"/>
              </a:ext>
            </a:extLst>
          </p:cNvPr>
          <p:cNvSpPr/>
          <p:nvPr userDrawn="1"/>
        </p:nvSpPr>
        <p:spPr>
          <a:xfrm>
            <a:off x="0" y="6336659"/>
            <a:ext cx="12192000" cy="51597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10">
            <a:extLst>
              <a:ext uri="{FF2B5EF4-FFF2-40B4-BE49-F238E27FC236}">
                <a16:creationId xmlns:a16="http://schemas.microsoft.com/office/drawing/2014/main" id="{3B2F670B-76DA-4A70-F2BF-FDD2B06F6532}"/>
              </a:ext>
            </a:extLst>
          </p:cNvPr>
          <p:cNvSpPr>
            <a:spLocks noGrp="1"/>
          </p:cNvSpPr>
          <p:nvPr>
            <p:ph type="sldNum" sz="quarter" idx="4"/>
          </p:nvPr>
        </p:nvSpPr>
        <p:spPr>
          <a:xfrm>
            <a:off x="11060085" y="6336659"/>
            <a:ext cx="428505" cy="365125"/>
          </a:xfrm>
          <a:prstGeom prst="rect">
            <a:avLst/>
          </a:prstGeom>
        </p:spPr>
        <p:txBody>
          <a:bodyPr vert="horz" lIns="91440" tIns="45720" rIns="91440" bIns="45720" rtlCol="0" anchor="ctr"/>
          <a:lstStyle>
            <a:lvl1pPr algn="l">
              <a:defRPr sz="1200">
                <a:solidFill>
                  <a:schemeClr val="bg1"/>
                </a:solidFill>
              </a:defRPr>
            </a:lvl1pPr>
          </a:lstStyle>
          <a:p>
            <a:fld id="{595BDE95-AAEA-4647-8A94-35050E5E1D2F}" type="slidenum">
              <a:rPr lang="en-US" smtClean="0"/>
              <a:pPr/>
              <a:t>‹#›</a:t>
            </a:fld>
            <a:endParaRPr lang="en-US" dirty="0"/>
          </a:p>
        </p:txBody>
      </p:sp>
      <p:sp>
        <p:nvSpPr>
          <p:cNvPr id="7" name="Footer Placeholder 19">
            <a:extLst>
              <a:ext uri="{FF2B5EF4-FFF2-40B4-BE49-F238E27FC236}">
                <a16:creationId xmlns:a16="http://schemas.microsoft.com/office/drawing/2014/main" id="{6D0386E7-EA06-C1D9-FC96-5C4B0D17D148}"/>
              </a:ext>
            </a:extLst>
          </p:cNvPr>
          <p:cNvSpPr>
            <a:spLocks noGrp="1"/>
          </p:cNvSpPr>
          <p:nvPr>
            <p:ph type="ftr" sz="quarter" idx="3"/>
          </p:nvPr>
        </p:nvSpPr>
        <p:spPr>
          <a:xfrm>
            <a:off x="6978414" y="6336659"/>
            <a:ext cx="4114800" cy="365125"/>
          </a:xfrm>
          <a:prstGeom prst="rect">
            <a:avLst/>
          </a:prstGeom>
        </p:spPr>
        <p:txBody>
          <a:bodyPr vert="horz" lIns="91440" tIns="45720" rIns="91440" bIns="45720" rtlCol="0" anchor="ctr"/>
          <a:lstStyle>
            <a:lvl1pPr algn="r">
              <a:defRPr sz="1200">
                <a:solidFill>
                  <a:schemeClr val="bg1"/>
                </a:solidFill>
              </a:defRPr>
            </a:lvl1pPr>
          </a:lstStyle>
          <a:p>
            <a:r>
              <a:rPr lang="en-US"/>
              <a:t>Yuba RST</a:t>
            </a:r>
            <a:endParaRPr lang="en-US" dirty="0"/>
          </a:p>
        </p:txBody>
      </p:sp>
      <p:sp>
        <p:nvSpPr>
          <p:cNvPr id="8" name="Rectangle 7">
            <a:extLst>
              <a:ext uri="{FF2B5EF4-FFF2-40B4-BE49-F238E27FC236}">
                <a16:creationId xmlns:a16="http://schemas.microsoft.com/office/drawing/2014/main" id="{A75D424C-98D4-1564-10AA-C139FA5B4D48}"/>
              </a:ext>
            </a:extLst>
          </p:cNvPr>
          <p:cNvSpPr/>
          <p:nvPr userDrawn="1"/>
        </p:nvSpPr>
        <p:spPr>
          <a:xfrm>
            <a:off x="11052709" y="6404921"/>
            <a:ext cx="45719" cy="228600"/>
          </a:xfrm>
          <a:prstGeom prst="rect">
            <a:avLst/>
          </a:prstGeom>
          <a:solidFill>
            <a:srgbClr val="0076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8">
            <a:extLst>
              <a:ext uri="{FF2B5EF4-FFF2-40B4-BE49-F238E27FC236}">
                <a16:creationId xmlns:a16="http://schemas.microsoft.com/office/drawing/2014/main" id="{6FF69A4F-9480-B460-2DF4-23C498E3707C}"/>
              </a:ext>
            </a:extLst>
          </p:cNvPr>
          <p:cNvSpPr>
            <a:spLocks noGrp="1"/>
          </p:cNvSpPr>
          <p:nvPr>
            <p:ph type="pic" sz="quarter" idx="11"/>
          </p:nvPr>
        </p:nvSpPr>
        <p:spPr>
          <a:xfrm>
            <a:off x="698670" y="552020"/>
            <a:ext cx="5303520" cy="2743200"/>
          </a:xfrm>
        </p:spPr>
        <p:txBody>
          <a:bodyPr/>
          <a:lstStyle/>
          <a:p>
            <a:endParaRPr lang="en-US"/>
          </a:p>
        </p:txBody>
      </p:sp>
      <p:sp>
        <p:nvSpPr>
          <p:cNvPr id="10" name="Picture Placeholder 10">
            <a:extLst>
              <a:ext uri="{FF2B5EF4-FFF2-40B4-BE49-F238E27FC236}">
                <a16:creationId xmlns:a16="http://schemas.microsoft.com/office/drawing/2014/main" id="{9FC2F48E-7E01-381E-D818-8C765210EBE1}"/>
              </a:ext>
            </a:extLst>
          </p:cNvPr>
          <p:cNvSpPr>
            <a:spLocks noGrp="1"/>
          </p:cNvSpPr>
          <p:nvPr>
            <p:ph type="pic" sz="quarter" idx="12"/>
          </p:nvPr>
        </p:nvSpPr>
        <p:spPr>
          <a:xfrm>
            <a:off x="6185070" y="552019"/>
            <a:ext cx="5303520" cy="2743200"/>
          </a:xfrm>
        </p:spPr>
        <p:txBody>
          <a:bodyPr/>
          <a:lstStyle/>
          <a:p>
            <a:endParaRPr lang="en-US"/>
          </a:p>
        </p:txBody>
      </p:sp>
      <p:sp>
        <p:nvSpPr>
          <p:cNvPr id="12" name="Picture Placeholder 12">
            <a:extLst>
              <a:ext uri="{FF2B5EF4-FFF2-40B4-BE49-F238E27FC236}">
                <a16:creationId xmlns:a16="http://schemas.microsoft.com/office/drawing/2014/main" id="{6E2CED99-CC38-9149-744F-6F9D684EAFC3}"/>
              </a:ext>
            </a:extLst>
          </p:cNvPr>
          <p:cNvSpPr>
            <a:spLocks noGrp="1"/>
          </p:cNvSpPr>
          <p:nvPr>
            <p:ph type="pic" sz="quarter" idx="13"/>
          </p:nvPr>
        </p:nvSpPr>
        <p:spPr>
          <a:xfrm>
            <a:off x="698670" y="3429000"/>
            <a:ext cx="5303838" cy="2743200"/>
          </a:xfrm>
        </p:spPr>
        <p:txBody>
          <a:bodyPr/>
          <a:lstStyle/>
          <a:p>
            <a:endParaRPr lang="en-US"/>
          </a:p>
        </p:txBody>
      </p:sp>
      <p:sp>
        <p:nvSpPr>
          <p:cNvPr id="14" name="Picture Placeholder 14">
            <a:extLst>
              <a:ext uri="{FF2B5EF4-FFF2-40B4-BE49-F238E27FC236}">
                <a16:creationId xmlns:a16="http://schemas.microsoft.com/office/drawing/2014/main" id="{EBF9AD35-785C-AD74-D9B1-7EB7AFFAF49F}"/>
              </a:ext>
            </a:extLst>
          </p:cNvPr>
          <p:cNvSpPr>
            <a:spLocks noGrp="1"/>
          </p:cNvSpPr>
          <p:nvPr>
            <p:ph type="pic" sz="quarter" idx="14"/>
          </p:nvPr>
        </p:nvSpPr>
        <p:spPr>
          <a:xfrm>
            <a:off x="6185070" y="3429000"/>
            <a:ext cx="5303520" cy="2743200"/>
          </a:xfrm>
        </p:spPr>
        <p:txBody>
          <a:bodyPr/>
          <a:lstStyle/>
          <a:p>
            <a:endParaRPr lang="en-US"/>
          </a:p>
        </p:txBody>
      </p:sp>
      <p:sp>
        <p:nvSpPr>
          <p:cNvPr id="16" name="Text Placeholder 16">
            <a:extLst>
              <a:ext uri="{FF2B5EF4-FFF2-40B4-BE49-F238E27FC236}">
                <a16:creationId xmlns:a16="http://schemas.microsoft.com/office/drawing/2014/main" id="{A4C9D2A0-0072-6BC7-5CEA-0C768677A0E1}"/>
              </a:ext>
            </a:extLst>
          </p:cNvPr>
          <p:cNvSpPr>
            <a:spLocks noGrp="1"/>
          </p:cNvSpPr>
          <p:nvPr>
            <p:ph type="body" sz="quarter" idx="15" hasCustomPrompt="1"/>
          </p:nvPr>
        </p:nvSpPr>
        <p:spPr>
          <a:xfrm>
            <a:off x="606424" y="2567307"/>
            <a:ext cx="2319655" cy="354012"/>
          </a:xfrm>
          <a:solidFill>
            <a:srgbClr val="035483"/>
          </a:solidFill>
        </p:spPr>
        <p:txBody>
          <a:bodyPr anchor="ctr" anchorCtr="0"/>
          <a:lstStyle>
            <a:lvl1pPr marL="0" indent="0">
              <a:buNone/>
              <a:defRPr sz="1800" b="1">
                <a:solidFill>
                  <a:schemeClr val="bg1"/>
                </a:solidFill>
              </a:defRPr>
            </a:lvl1pPr>
            <a:lvl2pPr>
              <a:defRPr sz="1800"/>
            </a:lvl2pPr>
            <a:lvl3pPr>
              <a:defRPr sz="1800"/>
            </a:lvl3pPr>
            <a:lvl4pPr>
              <a:defRPr sz="1800"/>
            </a:lvl4pPr>
            <a:lvl5pPr>
              <a:defRPr sz="1800"/>
            </a:lvl5pPr>
          </a:lstStyle>
          <a:p>
            <a:pPr lvl="0"/>
            <a:r>
              <a:rPr lang="en-US" dirty="0"/>
              <a:t>Short caption</a:t>
            </a:r>
          </a:p>
        </p:txBody>
      </p:sp>
      <p:sp>
        <p:nvSpPr>
          <p:cNvPr id="18" name="Text Placeholder 16">
            <a:extLst>
              <a:ext uri="{FF2B5EF4-FFF2-40B4-BE49-F238E27FC236}">
                <a16:creationId xmlns:a16="http://schemas.microsoft.com/office/drawing/2014/main" id="{6DEFAD43-2415-0DAA-95FC-2A863B701A3D}"/>
              </a:ext>
            </a:extLst>
          </p:cNvPr>
          <p:cNvSpPr>
            <a:spLocks noGrp="1"/>
          </p:cNvSpPr>
          <p:nvPr>
            <p:ph type="body" sz="quarter" idx="16" hasCustomPrompt="1"/>
          </p:nvPr>
        </p:nvSpPr>
        <p:spPr>
          <a:xfrm>
            <a:off x="606424" y="5549530"/>
            <a:ext cx="2319655" cy="354012"/>
          </a:xfrm>
          <a:solidFill>
            <a:srgbClr val="035483"/>
          </a:solidFill>
        </p:spPr>
        <p:txBody>
          <a:bodyPr anchor="ctr" anchorCtr="0"/>
          <a:lstStyle>
            <a:lvl1pPr marL="0" indent="0">
              <a:buNone/>
              <a:defRPr sz="1800" b="1">
                <a:solidFill>
                  <a:schemeClr val="bg1"/>
                </a:solidFill>
              </a:defRPr>
            </a:lvl1pPr>
            <a:lvl2pPr>
              <a:defRPr sz="1800"/>
            </a:lvl2pPr>
            <a:lvl3pPr>
              <a:defRPr sz="1800"/>
            </a:lvl3pPr>
            <a:lvl4pPr>
              <a:defRPr sz="1800"/>
            </a:lvl4pPr>
            <a:lvl5pPr>
              <a:defRPr sz="1800"/>
            </a:lvl5pPr>
          </a:lstStyle>
          <a:p>
            <a:pPr lvl="0"/>
            <a:r>
              <a:rPr lang="en-US" dirty="0"/>
              <a:t>Short caption</a:t>
            </a:r>
          </a:p>
        </p:txBody>
      </p:sp>
      <p:sp>
        <p:nvSpPr>
          <p:cNvPr id="19" name="Text Placeholder 16">
            <a:extLst>
              <a:ext uri="{FF2B5EF4-FFF2-40B4-BE49-F238E27FC236}">
                <a16:creationId xmlns:a16="http://schemas.microsoft.com/office/drawing/2014/main" id="{8F9BB6A8-1C4D-B223-F4F6-E74C0BD77A29}"/>
              </a:ext>
            </a:extLst>
          </p:cNvPr>
          <p:cNvSpPr>
            <a:spLocks noGrp="1"/>
          </p:cNvSpPr>
          <p:nvPr>
            <p:ph type="body" sz="quarter" idx="17" hasCustomPrompt="1"/>
          </p:nvPr>
        </p:nvSpPr>
        <p:spPr>
          <a:xfrm>
            <a:off x="9265921" y="2567307"/>
            <a:ext cx="2319655" cy="354012"/>
          </a:xfrm>
          <a:solidFill>
            <a:srgbClr val="035483"/>
          </a:solidFill>
        </p:spPr>
        <p:txBody>
          <a:bodyPr anchor="ctr" anchorCtr="0"/>
          <a:lstStyle>
            <a:lvl1pPr marL="0" indent="0" algn="r">
              <a:buNone/>
              <a:defRPr sz="1800" b="1">
                <a:solidFill>
                  <a:schemeClr val="bg1"/>
                </a:solidFill>
              </a:defRPr>
            </a:lvl1pPr>
            <a:lvl2pPr>
              <a:defRPr sz="1800"/>
            </a:lvl2pPr>
            <a:lvl3pPr>
              <a:defRPr sz="1800"/>
            </a:lvl3pPr>
            <a:lvl4pPr>
              <a:defRPr sz="1800"/>
            </a:lvl4pPr>
            <a:lvl5pPr>
              <a:defRPr sz="1800"/>
            </a:lvl5pPr>
          </a:lstStyle>
          <a:p>
            <a:pPr lvl="0"/>
            <a:r>
              <a:rPr lang="en-US" dirty="0"/>
              <a:t>Short caption</a:t>
            </a:r>
          </a:p>
        </p:txBody>
      </p:sp>
      <p:sp>
        <p:nvSpPr>
          <p:cNvPr id="20" name="Text Placeholder 16">
            <a:extLst>
              <a:ext uri="{FF2B5EF4-FFF2-40B4-BE49-F238E27FC236}">
                <a16:creationId xmlns:a16="http://schemas.microsoft.com/office/drawing/2014/main" id="{9A5E905B-8BF5-A242-F323-F2B2FC8BE993}"/>
              </a:ext>
            </a:extLst>
          </p:cNvPr>
          <p:cNvSpPr>
            <a:spLocks noGrp="1"/>
          </p:cNvSpPr>
          <p:nvPr>
            <p:ph type="body" sz="quarter" idx="18" hasCustomPrompt="1"/>
          </p:nvPr>
        </p:nvSpPr>
        <p:spPr>
          <a:xfrm>
            <a:off x="9265921" y="5549530"/>
            <a:ext cx="2319655" cy="354012"/>
          </a:xfrm>
          <a:solidFill>
            <a:srgbClr val="035483"/>
          </a:solidFill>
        </p:spPr>
        <p:txBody>
          <a:bodyPr anchor="ctr" anchorCtr="0"/>
          <a:lstStyle>
            <a:lvl1pPr marL="0" indent="0" algn="r">
              <a:buNone/>
              <a:defRPr sz="1800" b="1">
                <a:solidFill>
                  <a:schemeClr val="bg1"/>
                </a:solidFill>
              </a:defRPr>
            </a:lvl1pPr>
            <a:lvl2pPr>
              <a:defRPr sz="1800"/>
            </a:lvl2pPr>
            <a:lvl3pPr>
              <a:defRPr sz="1800"/>
            </a:lvl3pPr>
            <a:lvl4pPr>
              <a:defRPr sz="1800"/>
            </a:lvl4pPr>
            <a:lvl5pPr>
              <a:defRPr sz="1800"/>
            </a:lvl5pPr>
          </a:lstStyle>
          <a:p>
            <a:pPr lvl="0"/>
            <a:r>
              <a:rPr lang="en-US" dirty="0"/>
              <a:t>Short caption</a:t>
            </a:r>
          </a:p>
        </p:txBody>
      </p:sp>
      <p:sp>
        <p:nvSpPr>
          <p:cNvPr id="2" name="Text Placeholder 2">
            <a:extLst>
              <a:ext uri="{FF2B5EF4-FFF2-40B4-BE49-F238E27FC236}">
                <a16:creationId xmlns:a16="http://schemas.microsoft.com/office/drawing/2014/main" id="{6EC09433-EE53-EA75-1589-08F1A1DAA206}"/>
              </a:ext>
            </a:extLst>
          </p:cNvPr>
          <p:cNvSpPr>
            <a:spLocks noGrp="1"/>
          </p:cNvSpPr>
          <p:nvPr>
            <p:ph type="body" sz="quarter" idx="19" hasCustomPrompt="1"/>
          </p:nvPr>
        </p:nvSpPr>
        <p:spPr>
          <a:xfrm>
            <a:off x="4267200" y="3092688"/>
            <a:ext cx="3657600" cy="548640"/>
          </a:xfrm>
          <a:solidFill>
            <a:schemeClr val="tx1">
              <a:lumMod val="75000"/>
              <a:lumOff val="25000"/>
            </a:schemeClr>
          </a:solidFill>
        </p:spPr>
        <p:txBody>
          <a:bodyPr anchor="ctr" anchorCtr="0"/>
          <a:lstStyle>
            <a:lvl1pPr marL="0" indent="0" algn="ctr">
              <a:buNone/>
              <a:defRPr sz="2000" b="1">
                <a:solidFill>
                  <a:srgbClr val="F3F3F3"/>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Title</a:t>
            </a:r>
          </a:p>
        </p:txBody>
      </p:sp>
    </p:spTree>
    <p:extLst>
      <p:ext uri="{BB962C8B-B14F-4D97-AF65-F5344CB8AC3E}">
        <p14:creationId xmlns:p14="http://schemas.microsoft.com/office/powerpoint/2010/main" val="40600877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6" name="Picture Placeholder 8">
            <a:extLst>
              <a:ext uri="{FF2B5EF4-FFF2-40B4-BE49-F238E27FC236}">
                <a16:creationId xmlns:a16="http://schemas.microsoft.com/office/drawing/2014/main" id="{B8F77BE4-A7FD-6C15-3121-569FF8B4A244}"/>
              </a:ext>
            </a:extLst>
          </p:cNvPr>
          <p:cNvSpPr>
            <a:spLocks noGrp="1"/>
          </p:cNvSpPr>
          <p:nvPr>
            <p:ph type="pic" sz="quarter" idx="13" hasCustomPrompt="1"/>
          </p:nvPr>
        </p:nvSpPr>
        <p:spPr>
          <a:xfrm>
            <a:off x="0" y="0"/>
            <a:ext cx="5367138" cy="6858000"/>
          </a:xfrm>
        </p:spPr>
        <p:txBody>
          <a:bodyPr/>
          <a:lstStyle>
            <a:lvl1pPr marL="0" indent="0" algn="ctr">
              <a:lnSpc>
                <a:spcPct val="300000"/>
              </a:lnSpc>
              <a:buNone/>
              <a:tabLst>
                <a:tab pos="2230438" algn="l"/>
              </a:tabLst>
              <a:defRPr/>
            </a:lvl1pPr>
          </a:lstStyle>
          <a:p>
            <a:r>
              <a:rPr lang="en-US" dirty="0"/>
              <a:t>Insert Picture Here</a:t>
            </a:r>
          </a:p>
        </p:txBody>
      </p:sp>
      <p:sp>
        <p:nvSpPr>
          <p:cNvPr id="2" name="Title 1">
            <a:extLst>
              <a:ext uri="{FF2B5EF4-FFF2-40B4-BE49-F238E27FC236}">
                <a16:creationId xmlns:a16="http://schemas.microsoft.com/office/drawing/2014/main" id="{B2A8CD82-FE2C-848E-7E3C-C3106B0319AF}"/>
              </a:ext>
            </a:extLst>
          </p:cNvPr>
          <p:cNvSpPr>
            <a:spLocks noGrp="1"/>
          </p:cNvSpPr>
          <p:nvPr>
            <p:ph type="ctrTitle" hasCustomPrompt="1"/>
          </p:nvPr>
        </p:nvSpPr>
        <p:spPr>
          <a:xfrm>
            <a:off x="6460771" y="2334141"/>
            <a:ext cx="5270764" cy="1323459"/>
          </a:xfrm>
        </p:spPr>
        <p:txBody>
          <a:bodyPr anchor="b">
            <a:normAutofit/>
          </a:bodyPr>
          <a:lstStyle>
            <a:lvl1pPr algn="l">
              <a:lnSpc>
                <a:spcPts val="4400"/>
              </a:lnSpc>
              <a:defRPr sz="4800" b="1" cap="all" baseline="0"/>
            </a:lvl1pPr>
          </a:lstStyle>
          <a:p>
            <a:r>
              <a:rPr lang="en-US" dirty="0"/>
              <a:t>CLICK TO </a:t>
            </a:r>
            <a:br>
              <a:rPr lang="en-US" dirty="0"/>
            </a:br>
            <a:r>
              <a:rPr lang="en-US" dirty="0"/>
              <a:t>EDIT TITLE</a:t>
            </a:r>
          </a:p>
        </p:txBody>
      </p:sp>
      <p:sp>
        <p:nvSpPr>
          <p:cNvPr id="3" name="Subtitle 2">
            <a:extLst>
              <a:ext uri="{FF2B5EF4-FFF2-40B4-BE49-F238E27FC236}">
                <a16:creationId xmlns:a16="http://schemas.microsoft.com/office/drawing/2014/main" id="{D7B0454C-6DB7-B79C-A5BF-F3073BA4478F}"/>
              </a:ext>
            </a:extLst>
          </p:cNvPr>
          <p:cNvSpPr>
            <a:spLocks noGrp="1"/>
          </p:cNvSpPr>
          <p:nvPr>
            <p:ph type="subTitle" idx="1"/>
          </p:nvPr>
        </p:nvSpPr>
        <p:spPr>
          <a:xfrm>
            <a:off x="6460771" y="3657600"/>
            <a:ext cx="5270764" cy="365125"/>
          </a:xfrm>
        </p:spPr>
        <p:txBody>
          <a:bodyPr/>
          <a:lstStyle>
            <a:lvl1pPr marL="0" indent="0" algn="l">
              <a:buNone/>
              <a:defRPr sz="2400" i="1">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a:extLst>
              <a:ext uri="{FF2B5EF4-FFF2-40B4-BE49-F238E27FC236}">
                <a16:creationId xmlns:a16="http://schemas.microsoft.com/office/drawing/2014/main" id="{E93D7AE0-7DBD-A848-246A-F08E23C88C9E}"/>
              </a:ext>
            </a:extLst>
          </p:cNvPr>
          <p:cNvSpPr>
            <a:spLocks noGrp="1"/>
          </p:cNvSpPr>
          <p:nvPr>
            <p:ph type="body" sz="quarter" idx="14" hasCustomPrompt="1"/>
          </p:nvPr>
        </p:nvSpPr>
        <p:spPr>
          <a:xfrm>
            <a:off x="6460771" y="4243762"/>
            <a:ext cx="3460750" cy="289734"/>
          </a:xfrm>
        </p:spPr>
        <p:txBody>
          <a:bodyPr>
            <a:normAutofit/>
          </a:bodyPr>
          <a:lstStyle>
            <a:lvl1pPr marL="0" indent="0" algn="l">
              <a:buNone/>
              <a:defRPr sz="1800" b="1" cap="all" baseline="0">
                <a:solidFill>
                  <a:schemeClr val="tx1"/>
                </a:solidFill>
                <a:latin typeface="Century Gothic" panose="020B0502020202020204" pitchFamily="34" charset="0"/>
              </a:defRPr>
            </a:lvl1pPr>
          </a:lstStyle>
          <a:p>
            <a:pPr lvl="0"/>
            <a:r>
              <a:rPr lang="en-US" dirty="0"/>
              <a:t>PRESENTED BY:</a:t>
            </a:r>
          </a:p>
        </p:txBody>
      </p:sp>
      <p:sp>
        <p:nvSpPr>
          <p:cNvPr id="13" name="Text Placeholder 12">
            <a:extLst>
              <a:ext uri="{FF2B5EF4-FFF2-40B4-BE49-F238E27FC236}">
                <a16:creationId xmlns:a16="http://schemas.microsoft.com/office/drawing/2014/main" id="{458A1B98-64AE-7F0D-0D2A-3C7A5C0BBD86}"/>
              </a:ext>
            </a:extLst>
          </p:cNvPr>
          <p:cNvSpPr>
            <a:spLocks noGrp="1"/>
          </p:cNvSpPr>
          <p:nvPr>
            <p:ph type="body" sz="quarter" idx="15" hasCustomPrompt="1"/>
          </p:nvPr>
        </p:nvSpPr>
        <p:spPr>
          <a:xfrm>
            <a:off x="6460771" y="4550246"/>
            <a:ext cx="5270764" cy="274324"/>
          </a:xfrm>
        </p:spPr>
        <p:txBody>
          <a:bodyPr>
            <a:normAutofit/>
          </a:bodyPr>
          <a:lstStyle>
            <a:lvl1pPr marL="0" indent="0" algn="l">
              <a:buNone/>
              <a:defRPr sz="1400">
                <a:solidFill>
                  <a:schemeClr val="tx1"/>
                </a:solidFill>
                <a:latin typeface="Century Gothic" panose="020B0502020202020204" pitchFamily="34" charset="0"/>
              </a:defRPr>
            </a:lvl1pPr>
          </a:lstStyle>
          <a:p>
            <a:pPr lvl="0"/>
            <a:r>
              <a:rPr lang="en-US" dirty="0"/>
              <a:t>First, Last Name – California Department of Fish and Wildlife</a:t>
            </a:r>
          </a:p>
        </p:txBody>
      </p:sp>
    </p:spTree>
    <p:extLst>
      <p:ext uri="{BB962C8B-B14F-4D97-AF65-F5344CB8AC3E}">
        <p14:creationId xmlns:p14="http://schemas.microsoft.com/office/powerpoint/2010/main" val="13028621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759BC-34CD-F546-199B-7C111FEF7272}"/>
              </a:ext>
            </a:extLst>
          </p:cNvPr>
          <p:cNvSpPr>
            <a:spLocks noGrp="1"/>
          </p:cNvSpPr>
          <p:nvPr>
            <p:ph type="title" hasCustomPrompt="1"/>
          </p:nvPr>
        </p:nvSpPr>
        <p:spPr>
          <a:xfrm>
            <a:off x="380998" y="437908"/>
            <a:ext cx="11421291" cy="1148296"/>
          </a:xfrm>
        </p:spPr>
        <p:txBody>
          <a:bodyPr/>
          <a:lstStyle>
            <a:lvl1pPr>
              <a:lnSpc>
                <a:spcPts val="3800"/>
              </a:lnSpc>
              <a:defRPr cap="none" baseline="0"/>
            </a:lvl1pPr>
          </a:lstStyle>
          <a:p>
            <a:r>
              <a:rPr lang="en-US" dirty="0"/>
              <a:t>Click to edit title -</a:t>
            </a:r>
            <a:br>
              <a:rPr lang="en-US" dirty="0"/>
            </a:br>
            <a:r>
              <a:rPr lang="en-US" dirty="0"/>
              <a:t>two lines of text need</a:t>
            </a:r>
          </a:p>
        </p:txBody>
      </p:sp>
      <p:sp>
        <p:nvSpPr>
          <p:cNvPr id="13" name="Picture Placeholder 12">
            <a:extLst>
              <a:ext uri="{FF2B5EF4-FFF2-40B4-BE49-F238E27FC236}">
                <a16:creationId xmlns:a16="http://schemas.microsoft.com/office/drawing/2014/main" id="{4C7A9B63-5A41-C3DC-F351-2409C184475E}"/>
              </a:ext>
            </a:extLst>
          </p:cNvPr>
          <p:cNvSpPr>
            <a:spLocks noGrp="1"/>
          </p:cNvSpPr>
          <p:nvPr>
            <p:ph type="pic" sz="quarter" idx="10" hasCustomPrompt="1"/>
          </p:nvPr>
        </p:nvSpPr>
        <p:spPr>
          <a:xfrm>
            <a:off x="380997" y="1870628"/>
            <a:ext cx="7543805" cy="4305695"/>
          </a:xfrm>
        </p:spPr>
        <p:txBody>
          <a:bodyPr/>
          <a:lstStyle>
            <a:lvl1pPr marL="0" indent="0">
              <a:buNone/>
              <a:defRPr/>
            </a:lvl1pPr>
          </a:lstStyle>
          <a:p>
            <a:r>
              <a:rPr lang="en-US" dirty="0"/>
              <a:t>Insert Picture</a:t>
            </a:r>
          </a:p>
        </p:txBody>
      </p:sp>
      <p:sp>
        <p:nvSpPr>
          <p:cNvPr id="3" name="Content Placeholder 2">
            <a:extLst>
              <a:ext uri="{FF2B5EF4-FFF2-40B4-BE49-F238E27FC236}">
                <a16:creationId xmlns:a16="http://schemas.microsoft.com/office/drawing/2014/main" id="{D6765F90-C306-58CE-BEA8-25FB6AEBDE58}"/>
              </a:ext>
            </a:extLst>
          </p:cNvPr>
          <p:cNvSpPr>
            <a:spLocks noGrp="1"/>
          </p:cNvSpPr>
          <p:nvPr>
            <p:ph idx="1"/>
          </p:nvPr>
        </p:nvSpPr>
        <p:spPr>
          <a:xfrm>
            <a:off x="8158749" y="1870627"/>
            <a:ext cx="3643540" cy="4305693"/>
          </a:xfrm>
        </p:spPr>
        <p:txBody>
          <a:bodyPr>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D89157B1-4811-82EF-32E8-3313ACDCB9F9}"/>
              </a:ext>
              <a:ext uri="{C183D7F6-B498-43B3-948B-1728B52AA6E4}">
                <adec:decorative xmlns:adec="http://schemas.microsoft.com/office/drawing/2017/decorative" val="1"/>
              </a:ext>
            </a:extLst>
          </p:cNvPr>
          <p:cNvSpPr/>
          <p:nvPr userDrawn="1"/>
        </p:nvSpPr>
        <p:spPr>
          <a:xfrm>
            <a:off x="0" y="6705600"/>
            <a:ext cx="12192000" cy="152400"/>
          </a:xfrm>
          <a:prstGeom prst="rect">
            <a:avLst/>
          </a:prstGeom>
          <a:solidFill>
            <a:srgbClr val="1E7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91242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759BC-34CD-F546-199B-7C111FEF7272}"/>
              </a:ext>
            </a:extLst>
          </p:cNvPr>
          <p:cNvSpPr>
            <a:spLocks noGrp="1"/>
          </p:cNvSpPr>
          <p:nvPr>
            <p:ph type="title" hasCustomPrompt="1"/>
          </p:nvPr>
        </p:nvSpPr>
        <p:spPr>
          <a:xfrm>
            <a:off x="380998" y="437908"/>
            <a:ext cx="11421291" cy="760412"/>
          </a:xfrm>
        </p:spPr>
        <p:txBody>
          <a:bodyPr/>
          <a:lstStyle/>
          <a:p>
            <a:r>
              <a:rPr lang="en-US" dirty="0"/>
              <a:t>Click to edit title </a:t>
            </a:r>
          </a:p>
        </p:txBody>
      </p:sp>
      <p:sp>
        <p:nvSpPr>
          <p:cNvPr id="3" name="Content Placeholder 2">
            <a:extLst>
              <a:ext uri="{FF2B5EF4-FFF2-40B4-BE49-F238E27FC236}">
                <a16:creationId xmlns:a16="http://schemas.microsoft.com/office/drawing/2014/main" id="{D6765F90-C306-58CE-BEA8-25FB6AEBDE58}"/>
              </a:ext>
            </a:extLst>
          </p:cNvPr>
          <p:cNvSpPr>
            <a:spLocks noGrp="1"/>
          </p:cNvSpPr>
          <p:nvPr>
            <p:ph idx="1"/>
          </p:nvPr>
        </p:nvSpPr>
        <p:spPr>
          <a:xfrm>
            <a:off x="380998" y="1631599"/>
            <a:ext cx="3643540" cy="4769198"/>
          </a:xfrm>
        </p:spPr>
        <p:txBody>
          <a:bodyPr>
            <a:normAutofit/>
          </a:bodyPr>
          <a:lstStyle>
            <a:lvl1pPr>
              <a:defRPr sz="2400">
                <a:solidFill>
                  <a:srgbClr val="1E718F"/>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12">
            <a:extLst>
              <a:ext uri="{FF2B5EF4-FFF2-40B4-BE49-F238E27FC236}">
                <a16:creationId xmlns:a16="http://schemas.microsoft.com/office/drawing/2014/main" id="{4C7A9B63-5A41-C3DC-F351-2409C184475E}"/>
              </a:ext>
            </a:extLst>
          </p:cNvPr>
          <p:cNvSpPr>
            <a:spLocks noGrp="1"/>
          </p:cNvSpPr>
          <p:nvPr>
            <p:ph type="pic" sz="quarter" idx="10" hasCustomPrompt="1"/>
          </p:nvPr>
        </p:nvSpPr>
        <p:spPr>
          <a:xfrm>
            <a:off x="4281487" y="1631599"/>
            <a:ext cx="7910513" cy="4746975"/>
          </a:xfrm>
        </p:spPr>
        <p:txBody>
          <a:bodyPr/>
          <a:lstStyle>
            <a:lvl1pPr marL="0" indent="0">
              <a:buNone/>
              <a:defRPr/>
            </a:lvl1pPr>
          </a:lstStyle>
          <a:p>
            <a:r>
              <a:rPr lang="en-US" dirty="0"/>
              <a:t>Insert Picture</a:t>
            </a:r>
          </a:p>
        </p:txBody>
      </p:sp>
      <p:sp>
        <p:nvSpPr>
          <p:cNvPr id="9" name="Rectangle 8">
            <a:extLst>
              <a:ext uri="{FF2B5EF4-FFF2-40B4-BE49-F238E27FC236}">
                <a16:creationId xmlns:a16="http://schemas.microsoft.com/office/drawing/2014/main" id="{24CE80EE-C114-B206-6249-128EB26A5467}"/>
              </a:ext>
              <a:ext uri="{C183D7F6-B498-43B3-948B-1728B52AA6E4}">
                <adec:decorative xmlns:adec="http://schemas.microsoft.com/office/drawing/2017/decorative" val="1"/>
              </a:ext>
            </a:extLst>
          </p:cNvPr>
          <p:cNvSpPr/>
          <p:nvPr userDrawn="1"/>
        </p:nvSpPr>
        <p:spPr>
          <a:xfrm>
            <a:off x="0" y="6705600"/>
            <a:ext cx="12192000" cy="152400"/>
          </a:xfrm>
          <a:prstGeom prst="rect">
            <a:avLst/>
          </a:prstGeom>
          <a:solidFill>
            <a:srgbClr val="1E7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53040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759BC-34CD-F546-199B-7C111FEF7272}"/>
              </a:ext>
            </a:extLst>
          </p:cNvPr>
          <p:cNvSpPr>
            <a:spLocks noGrp="1"/>
          </p:cNvSpPr>
          <p:nvPr>
            <p:ph type="title" hasCustomPrompt="1"/>
          </p:nvPr>
        </p:nvSpPr>
        <p:spPr>
          <a:xfrm>
            <a:off x="380998" y="437908"/>
            <a:ext cx="11421291" cy="760412"/>
          </a:xfrm>
        </p:spPr>
        <p:txBody>
          <a:bodyPr/>
          <a:lstStyle>
            <a:lvl1pPr>
              <a:defRPr baseline="0"/>
            </a:lvl1pPr>
          </a:lstStyle>
          <a:p>
            <a:r>
              <a:rPr lang="en-US" dirty="0"/>
              <a:t>Click to edit title</a:t>
            </a:r>
          </a:p>
        </p:txBody>
      </p:sp>
      <p:sp>
        <p:nvSpPr>
          <p:cNvPr id="13" name="Picture Placeholder 12">
            <a:extLst>
              <a:ext uri="{FF2B5EF4-FFF2-40B4-BE49-F238E27FC236}">
                <a16:creationId xmlns:a16="http://schemas.microsoft.com/office/drawing/2014/main" id="{4C7A9B63-5A41-C3DC-F351-2409C184475E}"/>
              </a:ext>
            </a:extLst>
          </p:cNvPr>
          <p:cNvSpPr>
            <a:spLocks noGrp="1"/>
          </p:cNvSpPr>
          <p:nvPr>
            <p:ph type="pic" sz="quarter" idx="10" hasCustomPrompt="1"/>
          </p:nvPr>
        </p:nvSpPr>
        <p:spPr>
          <a:xfrm>
            <a:off x="0" y="1631599"/>
            <a:ext cx="4025901" cy="4771817"/>
          </a:xfrm>
        </p:spPr>
        <p:txBody>
          <a:bodyPr/>
          <a:lstStyle>
            <a:lvl1pPr marL="0" indent="0">
              <a:buNone/>
              <a:defRPr/>
            </a:lvl1pPr>
          </a:lstStyle>
          <a:p>
            <a:r>
              <a:rPr lang="en-US" dirty="0"/>
              <a:t>Insert Picture</a:t>
            </a:r>
          </a:p>
        </p:txBody>
      </p:sp>
      <p:sp>
        <p:nvSpPr>
          <p:cNvPr id="3" name="Content Placeholder 2">
            <a:extLst>
              <a:ext uri="{FF2B5EF4-FFF2-40B4-BE49-F238E27FC236}">
                <a16:creationId xmlns:a16="http://schemas.microsoft.com/office/drawing/2014/main" id="{D6765F90-C306-58CE-BEA8-25FB6AEBDE58}"/>
              </a:ext>
            </a:extLst>
          </p:cNvPr>
          <p:cNvSpPr>
            <a:spLocks noGrp="1"/>
          </p:cNvSpPr>
          <p:nvPr>
            <p:ph idx="1"/>
          </p:nvPr>
        </p:nvSpPr>
        <p:spPr>
          <a:xfrm>
            <a:off x="4267200" y="1640309"/>
            <a:ext cx="3667125" cy="4763107"/>
          </a:xfrm>
        </p:spPr>
        <p:txBody>
          <a:bodyPr>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8490FC61-1A51-AB86-5303-29BFE236B55A}"/>
              </a:ext>
              <a:ext uri="{C183D7F6-B498-43B3-948B-1728B52AA6E4}">
                <adec:decorative xmlns:adec="http://schemas.microsoft.com/office/drawing/2017/decorative" val="1"/>
              </a:ext>
            </a:extLst>
          </p:cNvPr>
          <p:cNvSpPr/>
          <p:nvPr userDrawn="1"/>
        </p:nvSpPr>
        <p:spPr>
          <a:xfrm>
            <a:off x="0" y="6705600"/>
            <a:ext cx="12192000" cy="152400"/>
          </a:xfrm>
          <a:prstGeom prst="rect">
            <a:avLst/>
          </a:prstGeom>
          <a:solidFill>
            <a:srgbClr val="1E7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2026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759BC-34CD-F546-199B-7C111FEF7272}"/>
              </a:ext>
            </a:extLst>
          </p:cNvPr>
          <p:cNvSpPr>
            <a:spLocks noGrp="1"/>
          </p:cNvSpPr>
          <p:nvPr>
            <p:ph type="title" hasCustomPrompt="1"/>
          </p:nvPr>
        </p:nvSpPr>
        <p:spPr>
          <a:xfrm>
            <a:off x="380998" y="437908"/>
            <a:ext cx="11421291" cy="760412"/>
          </a:xfrm>
        </p:spPr>
        <p:txBody>
          <a:bodyPr/>
          <a:lstStyle>
            <a:lvl1pPr algn="r">
              <a:defRPr/>
            </a:lvl1pPr>
          </a:lstStyle>
          <a:p>
            <a:r>
              <a:rPr lang="en-US" dirty="0"/>
              <a:t>Click to edit title</a:t>
            </a:r>
          </a:p>
        </p:txBody>
      </p:sp>
      <p:sp>
        <p:nvSpPr>
          <p:cNvPr id="3" name="Content Placeholder 2">
            <a:extLst>
              <a:ext uri="{FF2B5EF4-FFF2-40B4-BE49-F238E27FC236}">
                <a16:creationId xmlns:a16="http://schemas.microsoft.com/office/drawing/2014/main" id="{D6765F90-C306-58CE-BEA8-25FB6AEBDE58}"/>
              </a:ext>
            </a:extLst>
          </p:cNvPr>
          <p:cNvSpPr>
            <a:spLocks noGrp="1"/>
          </p:cNvSpPr>
          <p:nvPr>
            <p:ph idx="1"/>
          </p:nvPr>
        </p:nvSpPr>
        <p:spPr>
          <a:xfrm>
            <a:off x="8162924" y="1640309"/>
            <a:ext cx="3648074" cy="4202809"/>
          </a:xfrm>
        </p:spPr>
        <p:txBody>
          <a:bodyPr>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12">
            <a:extLst>
              <a:ext uri="{FF2B5EF4-FFF2-40B4-BE49-F238E27FC236}">
                <a16:creationId xmlns:a16="http://schemas.microsoft.com/office/drawing/2014/main" id="{4C7A9B63-5A41-C3DC-F351-2409C184475E}"/>
              </a:ext>
            </a:extLst>
          </p:cNvPr>
          <p:cNvSpPr>
            <a:spLocks noGrp="1"/>
          </p:cNvSpPr>
          <p:nvPr>
            <p:ph type="pic" sz="quarter" idx="10" hasCustomPrompt="1"/>
          </p:nvPr>
        </p:nvSpPr>
        <p:spPr>
          <a:xfrm>
            <a:off x="380999" y="1631600"/>
            <a:ext cx="7543802" cy="4202810"/>
          </a:xfrm>
        </p:spPr>
        <p:txBody>
          <a:bodyPr/>
          <a:lstStyle>
            <a:lvl1pPr marL="0" indent="0">
              <a:buNone/>
              <a:defRPr/>
            </a:lvl1pPr>
          </a:lstStyle>
          <a:p>
            <a:r>
              <a:rPr lang="en-US" dirty="0"/>
              <a:t>Insert Picture</a:t>
            </a:r>
          </a:p>
        </p:txBody>
      </p:sp>
      <p:sp>
        <p:nvSpPr>
          <p:cNvPr id="4" name="Rectangle 3">
            <a:extLst>
              <a:ext uri="{FF2B5EF4-FFF2-40B4-BE49-F238E27FC236}">
                <a16:creationId xmlns:a16="http://schemas.microsoft.com/office/drawing/2014/main" id="{75CBCF9A-0BCB-033B-226E-E36FB6E7CFE1}"/>
              </a:ext>
              <a:ext uri="{C183D7F6-B498-43B3-948B-1728B52AA6E4}">
                <adec:decorative xmlns:adec="http://schemas.microsoft.com/office/drawing/2017/decorative" val="1"/>
              </a:ext>
            </a:extLst>
          </p:cNvPr>
          <p:cNvSpPr/>
          <p:nvPr userDrawn="1"/>
        </p:nvSpPr>
        <p:spPr>
          <a:xfrm>
            <a:off x="0" y="6705600"/>
            <a:ext cx="12192000" cy="152400"/>
          </a:xfrm>
          <a:prstGeom prst="rect">
            <a:avLst/>
          </a:prstGeom>
          <a:solidFill>
            <a:srgbClr val="1E7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5087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28CFCF-B731-B004-DDAD-E4E6390061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CDED643-28D5-BF45-4236-1CE47581FB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5C9045-4742-ACD7-9893-8FF2DB8D1D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73647E4-492B-4609-B305-2B93A9F217A0}" type="datetimeFigureOut">
              <a:rPr lang="en-US" smtClean="0"/>
              <a:t>7/23/2024</a:t>
            </a:fld>
            <a:endParaRPr lang="en-US"/>
          </a:p>
        </p:txBody>
      </p:sp>
      <p:sp>
        <p:nvSpPr>
          <p:cNvPr id="5" name="Footer Placeholder 4">
            <a:extLst>
              <a:ext uri="{FF2B5EF4-FFF2-40B4-BE49-F238E27FC236}">
                <a16:creationId xmlns:a16="http://schemas.microsoft.com/office/drawing/2014/main" id="{77D3AA61-15F4-9190-1C43-E2F122268E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D7C71AF-4782-F214-890F-DB8DF1B99B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D0ACC07-F90F-41CA-97B5-4DD6661D84DA}" type="slidenum">
              <a:rPr lang="en-US" smtClean="0"/>
              <a:t>‹#›</a:t>
            </a:fld>
            <a:endParaRPr lang="en-US"/>
          </a:p>
        </p:txBody>
      </p:sp>
    </p:spTree>
    <p:extLst>
      <p:ext uri="{BB962C8B-B14F-4D97-AF65-F5344CB8AC3E}">
        <p14:creationId xmlns:p14="http://schemas.microsoft.com/office/powerpoint/2010/main" val="30891988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6.xml"/><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16.xml"/><Relationship Id="rId5" Type="http://schemas.openxmlformats.org/officeDocument/2006/relationships/image" Target="../media/image26.jpeg"/><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6.xml"/><Relationship Id="rId5" Type="http://schemas.openxmlformats.org/officeDocument/2006/relationships/image" Target="../media/image30.jpeg"/><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23.xml"/><Relationship Id="rId5" Type="http://schemas.openxmlformats.org/officeDocument/2006/relationships/image" Target="../media/image40.jpeg"/><Relationship Id="rId4" Type="http://schemas.openxmlformats.org/officeDocument/2006/relationships/image" Target="../media/image39.jpeg"/></Relationships>
</file>

<file path=ppt/slides/_rels/slide3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0.xml"/><Relationship Id="rId1" Type="http://schemas.openxmlformats.org/officeDocument/2006/relationships/slideLayout" Target="../slideLayouts/slideLayout24.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1.xml"/><Relationship Id="rId1" Type="http://schemas.openxmlformats.org/officeDocument/2006/relationships/slideLayout" Target="../slideLayouts/slideLayout24.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2.xml"/><Relationship Id="rId1" Type="http://schemas.openxmlformats.org/officeDocument/2006/relationships/slideLayout" Target="../slideLayouts/slideLayout25.xml"/><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4.xml"/><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5.xml"/><Relationship Id="rId1" Type="http://schemas.openxmlformats.org/officeDocument/2006/relationships/slideLayout" Target="../slideLayouts/slideLayout27.xml"/></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6.xml"/><Relationship Id="rId1" Type="http://schemas.openxmlformats.org/officeDocument/2006/relationships/slideLayout" Target="../slideLayouts/slideLayout27.xml"/></Relationships>
</file>

<file path=ppt/slides/_rels/slide3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7.xml"/><Relationship Id="rId1" Type="http://schemas.openxmlformats.org/officeDocument/2006/relationships/slideLayout" Target="../slideLayouts/slideLayout27.xml"/></Relationships>
</file>

<file path=ppt/slides/_rels/slide40.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7.png"/><Relationship Id="rId12" Type="http://schemas.microsoft.com/office/2007/relationships/hdphoto" Target="../media/hdphoto5.wdp"/><Relationship Id="rId2" Type="http://schemas.openxmlformats.org/officeDocument/2006/relationships/notesSlide" Target="../notesSlides/notesSlide28.xml"/><Relationship Id="rId16" Type="http://schemas.microsoft.com/office/2007/relationships/hdphoto" Target="../media/hdphoto7.wdp"/><Relationship Id="rId1" Type="http://schemas.openxmlformats.org/officeDocument/2006/relationships/slideLayout" Target="../slideLayouts/slideLayout27.xml"/><Relationship Id="rId6" Type="http://schemas.microsoft.com/office/2007/relationships/hdphoto" Target="../media/hdphoto2.wdp"/><Relationship Id="rId11" Type="http://schemas.openxmlformats.org/officeDocument/2006/relationships/image" Target="../media/image59.png"/><Relationship Id="rId5" Type="http://schemas.openxmlformats.org/officeDocument/2006/relationships/image" Target="../media/image56.png"/><Relationship Id="rId15" Type="http://schemas.openxmlformats.org/officeDocument/2006/relationships/image" Target="../media/image61.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8.png"/><Relationship Id="rId14" Type="http://schemas.microsoft.com/office/2007/relationships/hdphoto" Target="../media/hdphoto6.wdp"/></Relationships>
</file>

<file path=ppt/slides/_rels/slide4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9.xml"/><Relationship Id="rId1" Type="http://schemas.openxmlformats.org/officeDocument/2006/relationships/slideLayout" Target="../slideLayouts/slideLayout27.xml"/></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0.xml"/><Relationship Id="rId1" Type="http://schemas.openxmlformats.org/officeDocument/2006/relationships/slideLayout" Target="../slideLayouts/slideLayout27.xml"/></Relationships>
</file>

<file path=ppt/slides/_rels/slide4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1.xml"/><Relationship Id="rId1" Type="http://schemas.openxmlformats.org/officeDocument/2006/relationships/slideLayout" Target="../slideLayouts/slideLayout27.xml"/></Relationships>
</file>

<file path=ppt/slides/_rels/slide4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2.xml"/><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6.jpeg"/><Relationship Id="rId1" Type="http://schemas.openxmlformats.org/officeDocument/2006/relationships/slideLayout" Target="../slideLayouts/slideLayout2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6.xml"/><Relationship Id="rId4" Type="http://schemas.openxmlformats.org/officeDocument/2006/relationships/image" Target="../media/image70.jpeg"/></Relationships>
</file>

<file path=ppt/slides/_rels/slide4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6.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4.xml"/><Relationship Id="rId1" Type="http://schemas.openxmlformats.org/officeDocument/2006/relationships/slideLayout" Target="../slideLayouts/slideLayout26.xml"/><Relationship Id="rId4" Type="http://schemas.openxmlformats.org/officeDocument/2006/relationships/image" Target="../media/image73.jpeg"/></Relationships>
</file>

<file path=ppt/slides/_rels/slide5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5.xml"/><Relationship Id="rId1" Type="http://schemas.openxmlformats.org/officeDocument/2006/relationships/slideLayout" Target="../slideLayouts/slideLayout26.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6.xml"/><Relationship Id="rId1" Type="http://schemas.openxmlformats.org/officeDocument/2006/relationships/slideLayout" Target="../slideLayouts/slideLayout2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7.xml"/><Relationship Id="rId1" Type="http://schemas.openxmlformats.org/officeDocument/2006/relationships/slideLayout" Target="../slideLayouts/slideLayout28.xml"/></Relationships>
</file>

<file path=ppt/slides/_rels/slide54.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6.xml"/></Relationships>
</file>

<file path=ppt/slides/_rels/slide55.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6.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eg"/><Relationship Id="rId1" Type="http://schemas.openxmlformats.org/officeDocument/2006/relationships/slideLayout" Target="../slideLayouts/slideLayout26.xml"/><Relationship Id="rId5" Type="http://schemas.openxmlformats.org/officeDocument/2006/relationships/image" Target="../media/image80.png"/><Relationship Id="rId4" Type="http://schemas.openxmlformats.org/officeDocument/2006/relationships/image" Target="../media/image79.png"/></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6.xml"/></Relationships>
</file>

<file path=ppt/slides/_rels/slide6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8.xml"/><Relationship Id="rId1" Type="http://schemas.openxmlformats.org/officeDocument/2006/relationships/slideLayout" Target="../slideLayouts/slideLayout28.xml"/></Relationships>
</file>

<file path=ppt/slides/_rels/slide61.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6.xml"/></Relationships>
</file>

<file path=ppt/slides/_rels/slide62.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6.xml"/></Relationships>
</file>

<file path=ppt/slides/_rels/slide6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6.xml"/></Relationships>
</file>

<file path=ppt/slides/_rels/slide6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9.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E816766-A97A-558A-FFD4-78D14CD34A04}"/>
              </a:ext>
            </a:extLst>
          </p:cNvPr>
          <p:cNvSpPr>
            <a:spLocks noGrp="1"/>
          </p:cNvSpPr>
          <p:nvPr>
            <p:ph type="title"/>
          </p:nvPr>
        </p:nvSpPr>
        <p:spPr>
          <a:xfrm>
            <a:off x="2152650" y="681037"/>
            <a:ext cx="7886700" cy="1009652"/>
          </a:xfrm>
        </p:spPr>
        <p:txBody>
          <a:bodyPr/>
          <a:lstStyle/>
          <a:p>
            <a:pPr algn="ctr"/>
            <a:r>
              <a:rPr lang="en-US" dirty="0"/>
              <a:t>Welcome!</a:t>
            </a:r>
          </a:p>
        </p:txBody>
      </p:sp>
      <p:pic>
        <p:nvPicPr>
          <p:cNvPr id="7" name="Picture Placeholder 6" descr="A fish swimming under rocks&#10;&#10;Description automatically generated">
            <a:extLst>
              <a:ext uri="{FF2B5EF4-FFF2-40B4-BE49-F238E27FC236}">
                <a16:creationId xmlns:a16="http://schemas.microsoft.com/office/drawing/2014/main" id="{3BF6FC8C-308E-7A46-6A74-84B8DF674ED3}"/>
              </a:ext>
            </a:extLst>
          </p:cNvPr>
          <p:cNvPicPr>
            <a:picLocks noGrp="1" noChangeAspect="1"/>
          </p:cNvPicPr>
          <p:nvPr>
            <p:ph type="pic" sz="quarter" idx="10"/>
          </p:nvPr>
        </p:nvPicPr>
        <p:blipFill>
          <a:blip r:embed="rId2"/>
          <a:srcRect l="21224" r="21224"/>
          <a:stretch/>
        </p:blipFill>
        <p:spPr>
          <a:xfrm>
            <a:off x="1752600" y="1721335"/>
            <a:ext cx="8686800" cy="4754554"/>
          </a:xfrm>
          <a:noFill/>
        </p:spPr>
      </p:pic>
      <p:sp>
        <p:nvSpPr>
          <p:cNvPr id="4" name="Footer Placeholder 3">
            <a:extLst>
              <a:ext uri="{FF2B5EF4-FFF2-40B4-BE49-F238E27FC236}">
                <a16:creationId xmlns:a16="http://schemas.microsoft.com/office/drawing/2014/main" id="{58474F9F-5FD4-2218-460D-40135A2FCA0D}"/>
              </a:ext>
            </a:extLst>
          </p:cNvPr>
          <p:cNvSpPr>
            <a:spLocks noGrp="1"/>
          </p:cNvSpPr>
          <p:nvPr>
            <p:ph type="ftr" sz="quarter" idx="11"/>
          </p:nvPr>
        </p:nvSpPr>
        <p:spPr>
          <a:xfrm>
            <a:off x="8968740" y="6659880"/>
            <a:ext cx="1699260" cy="198120"/>
          </a:xfrm>
        </p:spPr>
        <p:txBody>
          <a:bodyPr anchor="ctr">
            <a:normAutofit/>
          </a:bodyPr>
          <a:lstStyle/>
          <a:p>
            <a:pPr>
              <a:lnSpc>
                <a:spcPct val="90000"/>
              </a:lnSpc>
              <a:spcAft>
                <a:spcPts val="600"/>
              </a:spcAft>
            </a:pPr>
            <a:endParaRPr lang="en-US" sz="700" dirty="0"/>
          </a:p>
        </p:txBody>
      </p:sp>
    </p:spTree>
    <p:extLst>
      <p:ext uri="{BB962C8B-B14F-4D97-AF65-F5344CB8AC3E}">
        <p14:creationId xmlns:p14="http://schemas.microsoft.com/office/powerpoint/2010/main" val="861995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4EBAABB7-6E93-B60B-7141-87B1BC5D3EE7}"/>
              </a:ext>
            </a:extLst>
          </p:cNvPr>
          <p:cNvSpPr>
            <a:spLocks noGrp="1"/>
          </p:cNvSpPr>
          <p:nvPr>
            <p:ph type="title"/>
          </p:nvPr>
        </p:nvSpPr>
        <p:spPr>
          <a:xfrm>
            <a:off x="2152650" y="681037"/>
            <a:ext cx="7886700" cy="1009652"/>
          </a:xfrm>
        </p:spPr>
        <p:txBody>
          <a:bodyPr/>
          <a:lstStyle/>
          <a:p>
            <a:pPr algn="ctr"/>
            <a:r>
              <a:rPr lang="en-US" dirty="0"/>
              <a:t>Land Acknowledgement</a:t>
            </a:r>
          </a:p>
        </p:txBody>
      </p:sp>
      <p:sp>
        <p:nvSpPr>
          <p:cNvPr id="11" name="Text Placeholder 2">
            <a:extLst>
              <a:ext uri="{FF2B5EF4-FFF2-40B4-BE49-F238E27FC236}">
                <a16:creationId xmlns:a16="http://schemas.microsoft.com/office/drawing/2014/main" id="{47DD2D0A-5259-6BF5-6F9C-9334BE9375B0}"/>
              </a:ext>
            </a:extLst>
          </p:cNvPr>
          <p:cNvSpPr>
            <a:spLocks noGrp="1"/>
          </p:cNvSpPr>
          <p:nvPr>
            <p:ph type="body" sz="quarter" idx="10"/>
          </p:nvPr>
        </p:nvSpPr>
        <p:spPr>
          <a:xfrm>
            <a:off x="2152650" y="1690690"/>
            <a:ext cx="7886700" cy="4698999"/>
          </a:xfrm>
        </p:spPr>
        <p:txBody>
          <a:bodyPr/>
          <a:lstStyle/>
          <a:p>
            <a:pPr marL="0" indent="0" algn="ctr">
              <a:buNone/>
            </a:pPr>
            <a:endParaRPr lang="en-US" sz="2400" dirty="0"/>
          </a:p>
          <a:p>
            <a:pPr marL="0" indent="0" algn="ctr">
              <a:buNone/>
            </a:pPr>
            <a:r>
              <a:rPr lang="en-US" sz="2400" dirty="0"/>
              <a:t>The Yuba River watershed is on the Ancestral and Traditional homelands of the Nisenan, and includes shared boundaries with the Mountain Maidu, </a:t>
            </a:r>
            <a:r>
              <a:rPr lang="en-US" sz="2400" dirty="0" err="1"/>
              <a:t>Konkow</a:t>
            </a:r>
            <a:r>
              <a:rPr lang="en-US" sz="2400" dirty="0"/>
              <a:t>, and Washoe peoples. These nations have lived here for millennia and live here still.</a:t>
            </a:r>
          </a:p>
          <a:p>
            <a:pPr marL="0" indent="0" algn="ctr">
              <a:buNone/>
            </a:pPr>
            <a:r>
              <a:rPr lang="en-US" sz="2400" dirty="0"/>
              <a:t>We acknowledge and mourn the painful history of genocide and the devastation of lands and waters irreversibly altered. We are grateful for opportunities to partner with Indigenous peoples to create a shared vision and rebalance our relationship to this place.</a:t>
            </a:r>
          </a:p>
        </p:txBody>
      </p:sp>
      <p:sp>
        <p:nvSpPr>
          <p:cNvPr id="4" name="Footer Placeholder 3">
            <a:extLst>
              <a:ext uri="{FF2B5EF4-FFF2-40B4-BE49-F238E27FC236}">
                <a16:creationId xmlns:a16="http://schemas.microsoft.com/office/drawing/2014/main" id="{F735D91C-8810-3189-91FB-144FD414752F}"/>
              </a:ext>
            </a:extLst>
          </p:cNvPr>
          <p:cNvSpPr>
            <a:spLocks noGrp="1"/>
          </p:cNvSpPr>
          <p:nvPr>
            <p:ph type="ftr" sz="quarter" idx="11"/>
          </p:nvPr>
        </p:nvSpPr>
        <p:spPr>
          <a:xfrm>
            <a:off x="8968740" y="6659880"/>
            <a:ext cx="1699260" cy="198120"/>
          </a:xfrm>
        </p:spPr>
        <p:txBody>
          <a:bodyPr anchor="ctr">
            <a:normAutofit/>
          </a:bodyPr>
          <a:lstStyle/>
          <a:p>
            <a:pPr>
              <a:lnSpc>
                <a:spcPct val="90000"/>
              </a:lnSpc>
              <a:spcAft>
                <a:spcPts val="600"/>
              </a:spcAft>
            </a:pPr>
            <a:endParaRPr lang="en-US" sz="700" dirty="0"/>
          </a:p>
        </p:txBody>
      </p:sp>
    </p:spTree>
    <p:extLst>
      <p:ext uri="{BB962C8B-B14F-4D97-AF65-F5344CB8AC3E}">
        <p14:creationId xmlns:p14="http://schemas.microsoft.com/office/powerpoint/2010/main" val="135660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B7067-1AC7-B4CD-4841-D76C54AAE31A}"/>
              </a:ext>
            </a:extLst>
          </p:cNvPr>
          <p:cNvSpPr>
            <a:spLocks noGrp="1"/>
          </p:cNvSpPr>
          <p:nvPr>
            <p:ph type="title"/>
          </p:nvPr>
        </p:nvSpPr>
        <p:spPr/>
        <p:txBody>
          <a:bodyPr/>
          <a:lstStyle/>
          <a:p>
            <a:pPr algn="ctr"/>
            <a:r>
              <a:rPr lang="en-US" dirty="0"/>
              <a:t>What is the Yuba Salmon Study?</a:t>
            </a:r>
          </a:p>
        </p:txBody>
      </p:sp>
      <p:pic>
        <p:nvPicPr>
          <p:cNvPr id="6" name="Picture 5" descr="A river with rocks and trees&#10;&#10;Description automatically generated">
            <a:extLst>
              <a:ext uri="{FF2B5EF4-FFF2-40B4-BE49-F238E27FC236}">
                <a16:creationId xmlns:a16="http://schemas.microsoft.com/office/drawing/2014/main" id="{ADE90F08-CFE7-8D38-8710-1FBF303BEC92}"/>
              </a:ext>
            </a:extLst>
          </p:cNvPr>
          <p:cNvPicPr>
            <a:picLocks noChangeAspect="1"/>
          </p:cNvPicPr>
          <p:nvPr/>
        </p:nvPicPr>
        <p:blipFill>
          <a:blip r:embed="rId2"/>
          <a:stretch>
            <a:fillRect/>
          </a:stretch>
        </p:blipFill>
        <p:spPr>
          <a:xfrm>
            <a:off x="4572000" y="1832784"/>
            <a:ext cx="5998225" cy="4498669"/>
          </a:xfrm>
          <a:prstGeom prst="rect">
            <a:avLst/>
          </a:prstGeom>
        </p:spPr>
      </p:pic>
      <p:pic>
        <p:nvPicPr>
          <p:cNvPr id="7" name="Picture 6" descr="A blue and yellow shield with a map and bear&#10;&#10;Description automatically generated">
            <a:extLst>
              <a:ext uri="{FF2B5EF4-FFF2-40B4-BE49-F238E27FC236}">
                <a16:creationId xmlns:a16="http://schemas.microsoft.com/office/drawing/2014/main" id="{0C5E20BF-FBA2-2773-46AD-DC7A4644CA1A}"/>
              </a:ext>
            </a:extLst>
          </p:cNvPr>
          <p:cNvPicPr>
            <a:picLocks noChangeAspect="1"/>
          </p:cNvPicPr>
          <p:nvPr/>
        </p:nvPicPr>
        <p:blipFill>
          <a:blip r:embed="rId3"/>
          <a:stretch>
            <a:fillRect/>
          </a:stretch>
        </p:blipFill>
        <p:spPr>
          <a:xfrm>
            <a:off x="436378" y="3162957"/>
            <a:ext cx="3238500" cy="1838325"/>
          </a:xfrm>
          <a:prstGeom prst="rect">
            <a:avLst/>
          </a:prstGeom>
        </p:spPr>
      </p:pic>
      <p:pic>
        <p:nvPicPr>
          <p:cNvPr id="9" name="Picture 8" descr="A blue and white logo&#10;&#10;Description automatically generated">
            <a:extLst>
              <a:ext uri="{FF2B5EF4-FFF2-40B4-BE49-F238E27FC236}">
                <a16:creationId xmlns:a16="http://schemas.microsoft.com/office/drawing/2014/main" id="{6B83CA60-AD0C-C5CC-0306-4697BFCA5EE9}"/>
              </a:ext>
            </a:extLst>
          </p:cNvPr>
          <p:cNvPicPr>
            <a:picLocks noChangeAspect="1"/>
          </p:cNvPicPr>
          <p:nvPr/>
        </p:nvPicPr>
        <p:blipFill>
          <a:blip r:embed="rId4"/>
          <a:stretch>
            <a:fillRect/>
          </a:stretch>
        </p:blipFill>
        <p:spPr>
          <a:xfrm>
            <a:off x="838200" y="1980166"/>
            <a:ext cx="2233286" cy="893314"/>
          </a:xfrm>
          <a:prstGeom prst="rect">
            <a:avLst/>
          </a:prstGeom>
        </p:spPr>
      </p:pic>
      <p:pic>
        <p:nvPicPr>
          <p:cNvPr id="13" name="Picture 12" descr="A logo with blue and green text&#10;&#10;Description automatically generated">
            <a:extLst>
              <a:ext uri="{FF2B5EF4-FFF2-40B4-BE49-F238E27FC236}">
                <a16:creationId xmlns:a16="http://schemas.microsoft.com/office/drawing/2014/main" id="{BDE76F8F-43C5-5160-9A38-C2FDB3CB07D3}"/>
              </a:ext>
            </a:extLst>
          </p:cNvPr>
          <p:cNvPicPr>
            <a:picLocks noChangeAspect="1"/>
          </p:cNvPicPr>
          <p:nvPr/>
        </p:nvPicPr>
        <p:blipFill>
          <a:blip r:embed="rId5"/>
          <a:stretch>
            <a:fillRect/>
          </a:stretch>
        </p:blipFill>
        <p:spPr>
          <a:xfrm>
            <a:off x="838200" y="5143546"/>
            <a:ext cx="2434856" cy="994518"/>
          </a:xfrm>
          <a:prstGeom prst="rect">
            <a:avLst/>
          </a:prstGeom>
        </p:spPr>
      </p:pic>
    </p:spTree>
    <p:extLst>
      <p:ext uri="{BB962C8B-B14F-4D97-AF65-F5344CB8AC3E}">
        <p14:creationId xmlns:p14="http://schemas.microsoft.com/office/powerpoint/2010/main" val="4246607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boat on a river&#10;&#10;Description automatically generated">
            <a:extLst>
              <a:ext uri="{FF2B5EF4-FFF2-40B4-BE49-F238E27FC236}">
                <a16:creationId xmlns:a16="http://schemas.microsoft.com/office/drawing/2014/main" id="{E01F410B-E348-B463-DB80-59DCB1E5A9E5}"/>
              </a:ext>
            </a:extLst>
          </p:cNvPr>
          <p:cNvPicPr>
            <a:picLocks noGrp="1" noChangeAspect="1"/>
          </p:cNvPicPr>
          <p:nvPr>
            <p:ph type="pic" sz="quarter" idx="16"/>
          </p:nvPr>
        </p:nvPicPr>
        <p:blipFill rotWithShape="1">
          <a:blip r:embed="rId3" cstate="screen">
            <a:extLst>
              <a:ext uri="{28A0092B-C50C-407E-A947-70E740481C1C}">
                <a14:useLocalDpi xmlns:a14="http://schemas.microsoft.com/office/drawing/2010/main"/>
              </a:ext>
            </a:extLst>
          </a:blip>
          <a:srcRect/>
          <a:stretch/>
        </p:blipFill>
        <p:spPr/>
      </p:pic>
      <p:sp>
        <p:nvSpPr>
          <p:cNvPr id="10" name="Text Placeholder 9">
            <a:extLst>
              <a:ext uri="{FF2B5EF4-FFF2-40B4-BE49-F238E27FC236}">
                <a16:creationId xmlns:a16="http://schemas.microsoft.com/office/drawing/2014/main" id="{4D29FA29-3BCA-ED16-8EB0-9F8F323DEC9D}"/>
              </a:ext>
            </a:extLst>
          </p:cNvPr>
          <p:cNvSpPr>
            <a:spLocks noGrp="1"/>
          </p:cNvSpPr>
          <p:nvPr>
            <p:ph type="body" sz="quarter" idx="13"/>
          </p:nvPr>
        </p:nvSpPr>
        <p:spPr/>
        <p:txBody>
          <a:bodyPr/>
          <a:lstStyle/>
          <a:p>
            <a:r>
              <a:rPr lang="en-US" dirty="0" err="1"/>
              <a:t>Downieville</a:t>
            </a:r>
            <a:r>
              <a:rPr lang="en-US" dirty="0"/>
              <a:t>, CA | July 23, 2024</a:t>
            </a:r>
          </a:p>
        </p:txBody>
      </p:sp>
      <p:sp>
        <p:nvSpPr>
          <p:cNvPr id="8" name="Text Placeholder 7">
            <a:extLst>
              <a:ext uri="{FF2B5EF4-FFF2-40B4-BE49-F238E27FC236}">
                <a16:creationId xmlns:a16="http://schemas.microsoft.com/office/drawing/2014/main" id="{9FF824D3-D22E-DD11-BFED-141E6A9E311E}"/>
              </a:ext>
            </a:extLst>
          </p:cNvPr>
          <p:cNvSpPr>
            <a:spLocks noGrp="1"/>
          </p:cNvSpPr>
          <p:nvPr>
            <p:ph type="body" sz="quarter" idx="10"/>
          </p:nvPr>
        </p:nvSpPr>
        <p:spPr/>
        <p:txBody>
          <a:bodyPr/>
          <a:lstStyle/>
          <a:p>
            <a:r>
              <a:rPr lang="en-US" dirty="0"/>
              <a:t>North Yuba Rotary Screw Trap Testing</a:t>
            </a:r>
          </a:p>
        </p:txBody>
      </p:sp>
      <p:sp>
        <p:nvSpPr>
          <p:cNvPr id="3" name="Subtitle 2">
            <a:extLst>
              <a:ext uri="{FF2B5EF4-FFF2-40B4-BE49-F238E27FC236}">
                <a16:creationId xmlns:a16="http://schemas.microsoft.com/office/drawing/2014/main" id="{ADF95AE4-3AEB-B643-8B46-587E3F9A4559}"/>
              </a:ext>
            </a:extLst>
          </p:cNvPr>
          <p:cNvSpPr>
            <a:spLocks noGrp="1"/>
          </p:cNvSpPr>
          <p:nvPr>
            <p:ph type="body" sz="quarter" idx="15"/>
          </p:nvPr>
        </p:nvSpPr>
        <p:spPr/>
        <p:txBody>
          <a:bodyPr/>
          <a:lstStyle/>
          <a:p>
            <a:r>
              <a:rPr lang="en-US" dirty="0"/>
              <a:t>Project Update</a:t>
            </a:r>
          </a:p>
        </p:txBody>
      </p:sp>
      <p:sp>
        <p:nvSpPr>
          <p:cNvPr id="5" name="Text Placeholder 4">
            <a:extLst>
              <a:ext uri="{FF2B5EF4-FFF2-40B4-BE49-F238E27FC236}">
                <a16:creationId xmlns:a16="http://schemas.microsoft.com/office/drawing/2014/main" id="{416C85AD-379D-24B8-D928-F0653A635C2B}"/>
              </a:ext>
            </a:extLst>
          </p:cNvPr>
          <p:cNvSpPr>
            <a:spLocks noGrp="1"/>
          </p:cNvSpPr>
          <p:nvPr>
            <p:ph type="body" sz="quarter" idx="17"/>
          </p:nvPr>
        </p:nvSpPr>
        <p:spPr/>
        <p:txBody>
          <a:bodyPr/>
          <a:lstStyle/>
          <a:p>
            <a:r>
              <a:rPr lang="en-US" dirty="0"/>
              <a:t>Presenter: Matt Peterson</a:t>
            </a:r>
          </a:p>
        </p:txBody>
      </p:sp>
      <p:sp>
        <p:nvSpPr>
          <p:cNvPr id="2" name="Text Placeholder 1">
            <a:extLst>
              <a:ext uri="{FF2B5EF4-FFF2-40B4-BE49-F238E27FC236}">
                <a16:creationId xmlns:a16="http://schemas.microsoft.com/office/drawing/2014/main" id="{79F03F6A-8975-422F-8C65-DE59880283E6}"/>
              </a:ext>
            </a:extLst>
          </p:cNvPr>
          <p:cNvSpPr>
            <a:spLocks noGrp="1"/>
          </p:cNvSpPr>
          <p:nvPr>
            <p:ph type="body" sz="quarter" idx="18"/>
          </p:nvPr>
        </p:nvSpPr>
        <p:spPr/>
        <p:txBody>
          <a:bodyPr/>
          <a:lstStyle/>
          <a:p>
            <a:r>
              <a:rPr lang="en-US" dirty="0"/>
              <a:t>Co-authors: Tommy Steele &amp; Madisyn </a:t>
            </a:r>
            <a:r>
              <a:rPr lang="en-US" dirty="0" err="1"/>
              <a:t>Pyorre</a:t>
            </a:r>
            <a:endParaRPr lang="en-US" dirty="0"/>
          </a:p>
        </p:txBody>
      </p:sp>
    </p:spTree>
    <p:extLst>
      <p:ext uri="{BB962C8B-B14F-4D97-AF65-F5344CB8AC3E}">
        <p14:creationId xmlns:p14="http://schemas.microsoft.com/office/powerpoint/2010/main" val="1683858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A river running through a forest&#10;&#10;Description automatically generated">
            <a:extLst>
              <a:ext uri="{FF2B5EF4-FFF2-40B4-BE49-F238E27FC236}">
                <a16:creationId xmlns:a16="http://schemas.microsoft.com/office/drawing/2014/main" id="{A057E4E6-D229-0259-EFB0-50785713DE59}"/>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p:pic>
      <p:sp>
        <p:nvSpPr>
          <p:cNvPr id="4" name="Slide Number Placeholder 3">
            <a:extLst>
              <a:ext uri="{FF2B5EF4-FFF2-40B4-BE49-F238E27FC236}">
                <a16:creationId xmlns:a16="http://schemas.microsoft.com/office/drawing/2014/main" id="{05A45708-11BA-E9AD-B572-46038F755254}"/>
              </a:ext>
            </a:extLst>
          </p:cNvPr>
          <p:cNvSpPr>
            <a:spLocks noGrp="1"/>
          </p:cNvSpPr>
          <p:nvPr>
            <p:ph type="sldNum" sz="quarter" idx="4"/>
          </p:nvPr>
        </p:nvSpPr>
        <p:spPr/>
        <p:txBody>
          <a:bodyPr/>
          <a:lstStyle/>
          <a:p>
            <a:fld id="{595BDE95-AAEA-4647-8A94-35050E5E1D2F}" type="slidenum">
              <a:rPr lang="en-US" smtClean="0"/>
              <a:pPr/>
              <a:t>5</a:t>
            </a:fld>
            <a:endParaRPr lang="en-US" dirty="0"/>
          </a:p>
        </p:txBody>
      </p:sp>
      <p:sp>
        <p:nvSpPr>
          <p:cNvPr id="3" name="Footer Placeholder 2">
            <a:extLst>
              <a:ext uri="{FF2B5EF4-FFF2-40B4-BE49-F238E27FC236}">
                <a16:creationId xmlns:a16="http://schemas.microsoft.com/office/drawing/2014/main" id="{83259A47-123A-5D42-9C46-30C4D64CB91C}"/>
              </a:ext>
            </a:extLst>
          </p:cNvPr>
          <p:cNvSpPr>
            <a:spLocks noGrp="1"/>
          </p:cNvSpPr>
          <p:nvPr>
            <p:ph type="ftr" sz="quarter" idx="3"/>
          </p:nvPr>
        </p:nvSpPr>
        <p:spPr/>
        <p:txBody>
          <a:bodyPr/>
          <a:lstStyle/>
          <a:p>
            <a:r>
              <a:rPr lang="en-US" dirty="0"/>
              <a:t>Presentation Overview</a:t>
            </a:r>
          </a:p>
        </p:txBody>
      </p:sp>
      <p:sp>
        <p:nvSpPr>
          <p:cNvPr id="16" name="Text Placeholder 5">
            <a:extLst>
              <a:ext uri="{FF2B5EF4-FFF2-40B4-BE49-F238E27FC236}">
                <a16:creationId xmlns:a16="http://schemas.microsoft.com/office/drawing/2014/main" id="{E755EEE4-DE17-A601-A5C6-5E632EE3B689}"/>
              </a:ext>
            </a:extLst>
          </p:cNvPr>
          <p:cNvSpPr>
            <a:spLocks noGrp="1"/>
          </p:cNvSpPr>
          <p:nvPr>
            <p:ph type="body" sz="quarter" idx="14"/>
          </p:nvPr>
        </p:nvSpPr>
        <p:spPr/>
        <p:txBody>
          <a:bodyPr/>
          <a:lstStyle/>
          <a:p>
            <a:r>
              <a:rPr lang="en-US" dirty="0"/>
              <a:t>Background &amp; Project Objectives</a:t>
            </a:r>
          </a:p>
          <a:p>
            <a:pPr lvl="1"/>
            <a:r>
              <a:rPr lang="en-US" dirty="0"/>
              <a:t>Grant Tasks 5 &amp; 6</a:t>
            </a:r>
          </a:p>
          <a:p>
            <a:r>
              <a:rPr lang="en-US" dirty="0"/>
              <a:t>Hydrology in WY24</a:t>
            </a:r>
          </a:p>
          <a:p>
            <a:r>
              <a:rPr lang="en-US" dirty="0"/>
              <a:t>What have we learned?</a:t>
            </a:r>
          </a:p>
          <a:p>
            <a:r>
              <a:rPr lang="en-US" dirty="0"/>
              <a:t>Next Steps</a:t>
            </a:r>
          </a:p>
          <a:p>
            <a:r>
              <a:rPr lang="en-US" dirty="0"/>
              <a:t>Questions &amp; Discussion</a:t>
            </a:r>
          </a:p>
          <a:p>
            <a:endParaRPr lang="en-US" dirty="0"/>
          </a:p>
          <a:p>
            <a:endParaRPr lang="en-US" dirty="0"/>
          </a:p>
          <a:p>
            <a:endParaRPr lang="en-US" dirty="0"/>
          </a:p>
        </p:txBody>
      </p:sp>
      <p:sp>
        <p:nvSpPr>
          <p:cNvPr id="2" name="Text Placeholder 1">
            <a:extLst>
              <a:ext uri="{FF2B5EF4-FFF2-40B4-BE49-F238E27FC236}">
                <a16:creationId xmlns:a16="http://schemas.microsoft.com/office/drawing/2014/main" id="{8CFBFA58-DE5F-EA24-CEB3-C3620DCD25AE}"/>
              </a:ext>
            </a:extLst>
          </p:cNvPr>
          <p:cNvSpPr>
            <a:spLocks noGrp="1"/>
          </p:cNvSpPr>
          <p:nvPr>
            <p:ph type="body" sz="quarter" idx="10"/>
          </p:nvPr>
        </p:nvSpPr>
        <p:spPr/>
        <p:txBody>
          <a:bodyPr/>
          <a:lstStyle/>
          <a:p>
            <a:r>
              <a:rPr lang="en-US" dirty="0"/>
              <a:t>Overview</a:t>
            </a:r>
          </a:p>
        </p:txBody>
      </p:sp>
    </p:spTree>
    <p:extLst>
      <p:ext uri="{BB962C8B-B14F-4D97-AF65-F5344CB8AC3E}">
        <p14:creationId xmlns:p14="http://schemas.microsoft.com/office/powerpoint/2010/main" val="663968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working on a boat&#10;&#10;Description automatically generated">
            <a:extLst>
              <a:ext uri="{FF2B5EF4-FFF2-40B4-BE49-F238E27FC236}">
                <a16:creationId xmlns:a16="http://schemas.microsoft.com/office/drawing/2014/main" id="{4A472E8C-47D5-72E8-E4D0-8B76A95271A9}"/>
              </a:ext>
            </a:extLst>
          </p:cNvPr>
          <p:cNvPicPr>
            <a:picLocks noGrp="1" noChangeAspect="1"/>
          </p:cNvPicPr>
          <p:nvPr>
            <p:ph type="pic" sz="quarter" idx="13"/>
          </p:nvPr>
        </p:nvPicPr>
        <p:blipFill>
          <a:blip r:embed="rId2" cstate="print">
            <a:extLst>
              <a:ext uri="{28A0092B-C50C-407E-A947-70E740481C1C}">
                <a14:useLocalDpi xmlns:a14="http://schemas.microsoft.com/office/drawing/2010/main"/>
              </a:ext>
            </a:extLst>
          </a:blip>
          <a:srcRect/>
          <a:stretch>
            <a:fillRect/>
          </a:stretch>
        </p:blipFill>
        <p:spPr/>
      </p:pic>
      <p:sp>
        <p:nvSpPr>
          <p:cNvPr id="3" name="Slide Number Placeholder 2">
            <a:extLst>
              <a:ext uri="{FF2B5EF4-FFF2-40B4-BE49-F238E27FC236}">
                <a16:creationId xmlns:a16="http://schemas.microsoft.com/office/drawing/2014/main" id="{2A494A9C-604A-2C5D-5DD6-D00A90902689}"/>
              </a:ext>
            </a:extLst>
          </p:cNvPr>
          <p:cNvSpPr>
            <a:spLocks noGrp="1"/>
          </p:cNvSpPr>
          <p:nvPr>
            <p:ph type="sldNum" sz="quarter" idx="4"/>
          </p:nvPr>
        </p:nvSpPr>
        <p:spPr/>
        <p:txBody>
          <a:bodyPr/>
          <a:lstStyle/>
          <a:p>
            <a:fld id="{595BDE95-AAEA-4647-8A94-35050E5E1D2F}" type="slidenum">
              <a:rPr lang="en-US" smtClean="0"/>
              <a:pPr/>
              <a:t>6</a:t>
            </a:fld>
            <a:endParaRPr lang="en-US" dirty="0"/>
          </a:p>
        </p:txBody>
      </p:sp>
      <p:sp>
        <p:nvSpPr>
          <p:cNvPr id="4" name="Footer Placeholder 3">
            <a:extLst>
              <a:ext uri="{FF2B5EF4-FFF2-40B4-BE49-F238E27FC236}">
                <a16:creationId xmlns:a16="http://schemas.microsoft.com/office/drawing/2014/main" id="{D592FA77-6098-A29F-6F33-074C8944470A}"/>
              </a:ext>
            </a:extLst>
          </p:cNvPr>
          <p:cNvSpPr>
            <a:spLocks noGrp="1"/>
          </p:cNvSpPr>
          <p:nvPr>
            <p:ph type="ftr" sz="quarter" idx="3"/>
          </p:nvPr>
        </p:nvSpPr>
        <p:spPr/>
        <p:txBody>
          <a:bodyPr/>
          <a:lstStyle/>
          <a:p>
            <a:r>
              <a:rPr lang="en-US" dirty="0"/>
              <a:t>Introduction</a:t>
            </a:r>
          </a:p>
        </p:txBody>
      </p:sp>
      <p:sp>
        <p:nvSpPr>
          <p:cNvPr id="5" name="Text Placeholder 4">
            <a:extLst>
              <a:ext uri="{FF2B5EF4-FFF2-40B4-BE49-F238E27FC236}">
                <a16:creationId xmlns:a16="http://schemas.microsoft.com/office/drawing/2014/main" id="{424C2BFD-B2FF-C0E6-FC8A-B932C3F64718}"/>
              </a:ext>
            </a:extLst>
          </p:cNvPr>
          <p:cNvSpPr>
            <a:spLocks noGrp="1"/>
          </p:cNvSpPr>
          <p:nvPr>
            <p:ph type="body" sz="quarter" idx="14"/>
          </p:nvPr>
        </p:nvSpPr>
        <p:spPr/>
        <p:txBody>
          <a:bodyPr>
            <a:normAutofit lnSpcReduction="10000"/>
          </a:bodyPr>
          <a:lstStyle/>
          <a:p>
            <a:r>
              <a:rPr lang="en-US" dirty="0"/>
              <a:t>Specially designed sampling device to capture juvenile salmon and steelhead in rivers</a:t>
            </a:r>
          </a:p>
          <a:p>
            <a:r>
              <a:rPr lang="en-US" dirty="0"/>
              <a:t>5’ or 8’ diameter cones</a:t>
            </a:r>
          </a:p>
          <a:p>
            <a:r>
              <a:rPr lang="en-US" dirty="0"/>
              <a:t>Main components are the cone, pontoons, A-frame, and live box</a:t>
            </a:r>
          </a:p>
          <a:p>
            <a:r>
              <a:rPr lang="en-US" dirty="0"/>
              <a:t>Cone can be raised or lowered via hand winches</a:t>
            </a:r>
          </a:p>
        </p:txBody>
      </p:sp>
      <p:sp>
        <p:nvSpPr>
          <p:cNvPr id="6" name="Text Placeholder 5">
            <a:extLst>
              <a:ext uri="{FF2B5EF4-FFF2-40B4-BE49-F238E27FC236}">
                <a16:creationId xmlns:a16="http://schemas.microsoft.com/office/drawing/2014/main" id="{2DA22AB0-5C8F-9C62-2CE8-79716ED5D522}"/>
              </a:ext>
            </a:extLst>
          </p:cNvPr>
          <p:cNvSpPr>
            <a:spLocks noGrp="1"/>
          </p:cNvSpPr>
          <p:nvPr>
            <p:ph type="body" sz="quarter" idx="10"/>
          </p:nvPr>
        </p:nvSpPr>
        <p:spPr/>
        <p:txBody>
          <a:bodyPr/>
          <a:lstStyle/>
          <a:p>
            <a:r>
              <a:rPr lang="en-US" dirty="0"/>
              <a:t>Purpose of a Rotary Screw Trap or RST?</a:t>
            </a:r>
          </a:p>
        </p:txBody>
      </p:sp>
    </p:spTree>
    <p:extLst>
      <p:ext uri="{BB962C8B-B14F-4D97-AF65-F5344CB8AC3E}">
        <p14:creationId xmlns:p14="http://schemas.microsoft.com/office/powerpoint/2010/main" val="1960728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standing in water with a boat in the water&#10;&#10;Description automatically generated">
            <a:extLst>
              <a:ext uri="{FF2B5EF4-FFF2-40B4-BE49-F238E27FC236}">
                <a16:creationId xmlns:a16="http://schemas.microsoft.com/office/drawing/2014/main" id="{4A3ACB06-9F06-29F3-3E47-DD3AF3F32D3E}"/>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p:pic>
      <p:sp>
        <p:nvSpPr>
          <p:cNvPr id="4" name="Slide Number Placeholder 3">
            <a:extLst>
              <a:ext uri="{FF2B5EF4-FFF2-40B4-BE49-F238E27FC236}">
                <a16:creationId xmlns:a16="http://schemas.microsoft.com/office/drawing/2014/main" id="{EC3FD477-5CA4-0B4B-8170-BA30D8939D38}"/>
              </a:ext>
            </a:extLst>
          </p:cNvPr>
          <p:cNvSpPr>
            <a:spLocks noGrp="1"/>
          </p:cNvSpPr>
          <p:nvPr>
            <p:ph type="sldNum" sz="quarter" idx="4"/>
          </p:nvPr>
        </p:nvSpPr>
        <p:spPr/>
        <p:txBody>
          <a:bodyPr/>
          <a:lstStyle/>
          <a:p>
            <a:fld id="{595BDE95-AAEA-4647-8A94-35050E5E1D2F}" type="slidenum">
              <a:rPr lang="en-US" smtClean="0"/>
              <a:pPr/>
              <a:t>7</a:t>
            </a:fld>
            <a:endParaRPr lang="en-US" dirty="0"/>
          </a:p>
        </p:txBody>
      </p:sp>
      <p:sp>
        <p:nvSpPr>
          <p:cNvPr id="3" name="Footer Placeholder 2">
            <a:extLst>
              <a:ext uri="{FF2B5EF4-FFF2-40B4-BE49-F238E27FC236}">
                <a16:creationId xmlns:a16="http://schemas.microsoft.com/office/drawing/2014/main" id="{0BA0C41B-5E73-3670-798F-8D366777FA11}"/>
              </a:ext>
            </a:extLst>
          </p:cNvPr>
          <p:cNvSpPr>
            <a:spLocks noGrp="1"/>
          </p:cNvSpPr>
          <p:nvPr>
            <p:ph type="ftr" sz="quarter" idx="3"/>
          </p:nvPr>
        </p:nvSpPr>
        <p:spPr/>
        <p:txBody>
          <a:bodyPr/>
          <a:lstStyle/>
          <a:p>
            <a:r>
              <a:rPr lang="en-US" dirty="0"/>
              <a:t>Background &amp; Project Objectives</a:t>
            </a:r>
          </a:p>
        </p:txBody>
      </p:sp>
      <p:sp>
        <p:nvSpPr>
          <p:cNvPr id="5" name="Text Placeholder 4">
            <a:extLst>
              <a:ext uri="{FF2B5EF4-FFF2-40B4-BE49-F238E27FC236}">
                <a16:creationId xmlns:a16="http://schemas.microsoft.com/office/drawing/2014/main" id="{C539E261-1A59-4600-B2D6-A85EA1FED7E3}"/>
              </a:ext>
            </a:extLst>
          </p:cNvPr>
          <p:cNvSpPr>
            <a:spLocks noGrp="1"/>
          </p:cNvSpPr>
          <p:nvPr>
            <p:ph type="body" sz="quarter" idx="14"/>
          </p:nvPr>
        </p:nvSpPr>
        <p:spPr/>
        <p:txBody>
          <a:bodyPr/>
          <a:lstStyle/>
          <a:p>
            <a:r>
              <a:rPr lang="en-US" dirty="0"/>
              <a:t>Assess feasibility and efficacy of RSTs as a fish collection method in the North Yuba River</a:t>
            </a:r>
          </a:p>
          <a:p>
            <a:pPr lvl="2"/>
            <a:endParaRPr lang="en-US" dirty="0"/>
          </a:p>
          <a:p>
            <a:pPr lvl="2"/>
            <a:endParaRPr lang="en-US" dirty="0"/>
          </a:p>
          <a:p>
            <a:pPr lvl="2"/>
            <a:endParaRPr lang="en-US" dirty="0"/>
          </a:p>
          <a:p>
            <a:pPr lvl="1"/>
            <a:endParaRPr lang="en-US" dirty="0"/>
          </a:p>
        </p:txBody>
      </p:sp>
      <p:sp>
        <p:nvSpPr>
          <p:cNvPr id="2" name="Title 1">
            <a:extLst>
              <a:ext uri="{FF2B5EF4-FFF2-40B4-BE49-F238E27FC236}">
                <a16:creationId xmlns:a16="http://schemas.microsoft.com/office/drawing/2014/main" id="{B9C843A8-A2A8-04C9-ACD7-4BA0D566E09B}"/>
              </a:ext>
            </a:extLst>
          </p:cNvPr>
          <p:cNvSpPr>
            <a:spLocks noGrp="1"/>
          </p:cNvSpPr>
          <p:nvPr>
            <p:ph type="body" sz="quarter" idx="10"/>
          </p:nvPr>
        </p:nvSpPr>
        <p:spPr/>
        <p:txBody>
          <a:bodyPr/>
          <a:lstStyle/>
          <a:p>
            <a:r>
              <a:rPr lang="en-US" dirty="0"/>
              <a:t>Overarching Goal</a:t>
            </a:r>
          </a:p>
        </p:txBody>
      </p:sp>
    </p:spTree>
    <p:extLst>
      <p:ext uri="{BB962C8B-B14F-4D97-AF65-F5344CB8AC3E}">
        <p14:creationId xmlns:p14="http://schemas.microsoft.com/office/powerpoint/2010/main" val="721985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A person fishing in a river&#10;&#10;Description automatically generated">
            <a:extLst>
              <a:ext uri="{FF2B5EF4-FFF2-40B4-BE49-F238E27FC236}">
                <a16:creationId xmlns:a16="http://schemas.microsoft.com/office/drawing/2014/main" id="{FA161CB2-45A7-FFCB-CD24-620CDD2A133C}"/>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p:pic>
      <p:pic>
        <p:nvPicPr>
          <p:cNvPr id="14" name="Picture Placeholder 14" descr="A river with a bridge and a boat&#10;&#10;Description automatically generated">
            <a:extLst>
              <a:ext uri="{FF2B5EF4-FFF2-40B4-BE49-F238E27FC236}">
                <a16:creationId xmlns:a16="http://schemas.microsoft.com/office/drawing/2014/main" id="{3D8AC213-CCA8-C10F-6116-02762FE79C00}"/>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a:ext>
            </a:extLst>
          </a:blip>
          <a:srcRect/>
          <a:stretch/>
        </p:blipFill>
        <p:spPr/>
      </p:pic>
      <p:pic>
        <p:nvPicPr>
          <p:cNvPr id="6" name="Picture Placeholder 5" descr="A river with trees and rocks&#10;&#10;Description automatically generated">
            <a:extLst>
              <a:ext uri="{FF2B5EF4-FFF2-40B4-BE49-F238E27FC236}">
                <a16:creationId xmlns:a16="http://schemas.microsoft.com/office/drawing/2014/main" id="{5ED94A40-9A85-8383-BFB6-BD375327B34A}"/>
              </a:ext>
            </a:extLst>
          </p:cNvPr>
          <p:cNvPicPr>
            <a:picLocks noGrp="1" noChangeAspect="1"/>
          </p:cNvPicPr>
          <p:nvPr>
            <p:ph type="pic" sz="quarter" idx="14"/>
          </p:nvPr>
        </p:nvPicPr>
        <p:blipFill rotWithShape="1">
          <a:blip r:embed="rId5" cstate="screen">
            <a:extLst>
              <a:ext uri="{28A0092B-C50C-407E-A947-70E740481C1C}">
                <a14:useLocalDpi xmlns:a14="http://schemas.microsoft.com/office/drawing/2010/main"/>
              </a:ext>
            </a:extLst>
          </a:blip>
          <a:srcRect/>
          <a:stretch/>
        </p:blipFill>
        <p:spPr/>
      </p:pic>
      <p:sp>
        <p:nvSpPr>
          <p:cNvPr id="4" name="Slide Number Placeholder 3">
            <a:extLst>
              <a:ext uri="{FF2B5EF4-FFF2-40B4-BE49-F238E27FC236}">
                <a16:creationId xmlns:a16="http://schemas.microsoft.com/office/drawing/2014/main" id="{8BC4257F-C6AE-7452-B667-B95624C9E41D}"/>
              </a:ext>
            </a:extLst>
          </p:cNvPr>
          <p:cNvSpPr>
            <a:spLocks noGrp="1"/>
          </p:cNvSpPr>
          <p:nvPr>
            <p:ph type="sldNum" sz="quarter" idx="4"/>
          </p:nvPr>
        </p:nvSpPr>
        <p:spPr/>
        <p:txBody>
          <a:bodyPr/>
          <a:lstStyle/>
          <a:p>
            <a:fld id="{595BDE95-AAEA-4647-8A94-35050E5E1D2F}" type="slidenum">
              <a:rPr lang="en-US" smtClean="0"/>
              <a:pPr/>
              <a:t>8</a:t>
            </a:fld>
            <a:endParaRPr lang="en-US" dirty="0"/>
          </a:p>
        </p:txBody>
      </p:sp>
      <p:sp>
        <p:nvSpPr>
          <p:cNvPr id="5" name="Footer Placeholder 4">
            <a:extLst>
              <a:ext uri="{FF2B5EF4-FFF2-40B4-BE49-F238E27FC236}">
                <a16:creationId xmlns:a16="http://schemas.microsoft.com/office/drawing/2014/main" id="{6BBAE6F6-4C1B-1F6C-BD22-C6B0903A8339}"/>
              </a:ext>
            </a:extLst>
          </p:cNvPr>
          <p:cNvSpPr>
            <a:spLocks noGrp="1"/>
          </p:cNvSpPr>
          <p:nvPr>
            <p:ph type="ftr" sz="quarter" idx="3"/>
          </p:nvPr>
        </p:nvSpPr>
        <p:spPr/>
        <p:txBody>
          <a:bodyPr/>
          <a:lstStyle/>
          <a:p>
            <a:r>
              <a:rPr lang="en-US" dirty="0"/>
              <a:t>Background &amp; Project Objectives</a:t>
            </a:r>
          </a:p>
        </p:txBody>
      </p:sp>
      <p:sp>
        <p:nvSpPr>
          <p:cNvPr id="11" name="Text Placeholder 10">
            <a:extLst>
              <a:ext uri="{FF2B5EF4-FFF2-40B4-BE49-F238E27FC236}">
                <a16:creationId xmlns:a16="http://schemas.microsoft.com/office/drawing/2014/main" id="{A03E25BB-452C-3E8E-074E-A40E4C20B8C8}"/>
              </a:ext>
            </a:extLst>
          </p:cNvPr>
          <p:cNvSpPr>
            <a:spLocks noGrp="1"/>
          </p:cNvSpPr>
          <p:nvPr>
            <p:ph type="body" sz="quarter" idx="15"/>
          </p:nvPr>
        </p:nvSpPr>
        <p:spPr/>
        <p:txBody>
          <a:bodyPr/>
          <a:lstStyle/>
          <a:p>
            <a:r>
              <a:rPr lang="en-US" dirty="0"/>
              <a:t>Assessed 15+ potential sites on NYR</a:t>
            </a:r>
          </a:p>
          <a:p>
            <a:r>
              <a:rPr lang="en-US" dirty="0"/>
              <a:t>Scored sites on </a:t>
            </a:r>
            <a:r>
              <a:rPr lang="en-US" b="1" dirty="0"/>
              <a:t>safety</a:t>
            </a:r>
            <a:r>
              <a:rPr lang="en-US" dirty="0"/>
              <a:t>, </a:t>
            </a:r>
            <a:r>
              <a:rPr lang="en-US" b="1" dirty="0"/>
              <a:t>operations</a:t>
            </a:r>
            <a:r>
              <a:rPr lang="en-US" dirty="0"/>
              <a:t>, and </a:t>
            </a:r>
            <a:r>
              <a:rPr lang="en-US" b="1" dirty="0"/>
              <a:t>logistics</a:t>
            </a:r>
          </a:p>
          <a:p>
            <a:endParaRPr lang="en-US" dirty="0"/>
          </a:p>
        </p:txBody>
      </p:sp>
      <p:sp>
        <p:nvSpPr>
          <p:cNvPr id="12" name="Text Placeholder 11">
            <a:extLst>
              <a:ext uri="{FF2B5EF4-FFF2-40B4-BE49-F238E27FC236}">
                <a16:creationId xmlns:a16="http://schemas.microsoft.com/office/drawing/2014/main" id="{1F200145-2C47-E8DB-C449-425590530934}"/>
              </a:ext>
            </a:extLst>
          </p:cNvPr>
          <p:cNvSpPr>
            <a:spLocks noGrp="1"/>
          </p:cNvSpPr>
          <p:nvPr>
            <p:ph type="body" sz="quarter" idx="16"/>
          </p:nvPr>
        </p:nvSpPr>
        <p:spPr/>
        <p:txBody>
          <a:bodyPr/>
          <a:lstStyle/>
          <a:p>
            <a:r>
              <a:rPr lang="en-US" dirty="0"/>
              <a:t>Collected qualitative and quantitative data at select sites</a:t>
            </a:r>
          </a:p>
          <a:p>
            <a:r>
              <a:rPr lang="en-US" dirty="0"/>
              <a:t>Used data to conduct Initial scoring</a:t>
            </a:r>
          </a:p>
          <a:p>
            <a:endParaRPr lang="en-US" dirty="0"/>
          </a:p>
        </p:txBody>
      </p:sp>
      <p:sp>
        <p:nvSpPr>
          <p:cNvPr id="13" name="Text Placeholder 12">
            <a:extLst>
              <a:ext uri="{FF2B5EF4-FFF2-40B4-BE49-F238E27FC236}">
                <a16:creationId xmlns:a16="http://schemas.microsoft.com/office/drawing/2014/main" id="{03977CBC-4ED4-6AC1-F7D7-76691A4B4793}"/>
              </a:ext>
            </a:extLst>
          </p:cNvPr>
          <p:cNvSpPr>
            <a:spLocks noGrp="1"/>
          </p:cNvSpPr>
          <p:nvPr>
            <p:ph type="body" sz="quarter" idx="17"/>
          </p:nvPr>
        </p:nvSpPr>
        <p:spPr/>
        <p:txBody>
          <a:bodyPr/>
          <a:lstStyle/>
          <a:p>
            <a:r>
              <a:rPr lang="en-US" dirty="0"/>
              <a:t>Observed NYR at flows up to 7,000 </a:t>
            </a:r>
            <a:r>
              <a:rPr lang="en-US" dirty="0" err="1"/>
              <a:t>cfs</a:t>
            </a:r>
            <a:r>
              <a:rPr lang="en-US" dirty="0"/>
              <a:t> in WY23</a:t>
            </a:r>
          </a:p>
          <a:p>
            <a:r>
              <a:rPr lang="en-US" dirty="0"/>
              <a:t>Second round of scoring</a:t>
            </a:r>
          </a:p>
          <a:p>
            <a:r>
              <a:rPr lang="en-US" dirty="0"/>
              <a:t>Recommendations to YWA &amp; YRWG on site selection</a:t>
            </a:r>
          </a:p>
        </p:txBody>
      </p:sp>
      <p:sp>
        <p:nvSpPr>
          <p:cNvPr id="2" name="Text Placeholder 1">
            <a:extLst>
              <a:ext uri="{FF2B5EF4-FFF2-40B4-BE49-F238E27FC236}">
                <a16:creationId xmlns:a16="http://schemas.microsoft.com/office/drawing/2014/main" id="{9CD0929C-9B21-9B00-BB2D-B85E7A7B8105}"/>
              </a:ext>
            </a:extLst>
          </p:cNvPr>
          <p:cNvSpPr>
            <a:spLocks noGrp="1"/>
          </p:cNvSpPr>
          <p:nvPr>
            <p:ph type="body" sz="quarter" idx="10"/>
          </p:nvPr>
        </p:nvSpPr>
        <p:spPr/>
        <p:txBody>
          <a:bodyPr/>
          <a:lstStyle/>
          <a:p>
            <a:r>
              <a:rPr lang="en-US" dirty="0"/>
              <a:t>Site Selection Process for WCB Grant Task 5</a:t>
            </a:r>
          </a:p>
        </p:txBody>
      </p:sp>
    </p:spTree>
    <p:extLst>
      <p:ext uri="{BB962C8B-B14F-4D97-AF65-F5344CB8AC3E}">
        <p14:creationId xmlns:p14="http://schemas.microsoft.com/office/powerpoint/2010/main" val="2276382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descr="A river with trees and a boat in it&#10;&#10;Description automatically generated">
            <a:extLst>
              <a:ext uri="{FF2B5EF4-FFF2-40B4-BE49-F238E27FC236}">
                <a16:creationId xmlns:a16="http://schemas.microsoft.com/office/drawing/2014/main" id="{70FD67C0-3B10-2F9D-2CCA-5C35F16405BD}"/>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p:pic>
      <p:sp>
        <p:nvSpPr>
          <p:cNvPr id="6" name="Slide Number Placeholder 5">
            <a:extLst>
              <a:ext uri="{FF2B5EF4-FFF2-40B4-BE49-F238E27FC236}">
                <a16:creationId xmlns:a16="http://schemas.microsoft.com/office/drawing/2014/main" id="{FA6C3033-B430-D79D-D6A9-7CCCE15CC517}"/>
              </a:ext>
            </a:extLst>
          </p:cNvPr>
          <p:cNvSpPr>
            <a:spLocks noGrp="1"/>
          </p:cNvSpPr>
          <p:nvPr>
            <p:ph type="sldNum" sz="quarter" idx="4"/>
          </p:nvPr>
        </p:nvSpPr>
        <p:spPr/>
        <p:txBody>
          <a:bodyPr/>
          <a:lstStyle/>
          <a:p>
            <a:fld id="{595BDE95-AAEA-4647-8A94-35050E5E1D2F}" type="slidenum">
              <a:rPr lang="en-US" smtClean="0"/>
              <a:pPr/>
              <a:t>9</a:t>
            </a:fld>
            <a:endParaRPr lang="en-US"/>
          </a:p>
        </p:txBody>
      </p:sp>
      <p:sp>
        <p:nvSpPr>
          <p:cNvPr id="7" name="Footer Placeholder 6">
            <a:extLst>
              <a:ext uri="{FF2B5EF4-FFF2-40B4-BE49-F238E27FC236}">
                <a16:creationId xmlns:a16="http://schemas.microsoft.com/office/drawing/2014/main" id="{9247A6D5-FD30-AD71-0121-5728D775F075}"/>
              </a:ext>
            </a:extLst>
          </p:cNvPr>
          <p:cNvSpPr>
            <a:spLocks noGrp="1"/>
          </p:cNvSpPr>
          <p:nvPr>
            <p:ph type="ftr" sz="quarter" idx="3"/>
          </p:nvPr>
        </p:nvSpPr>
        <p:spPr/>
        <p:txBody>
          <a:bodyPr/>
          <a:lstStyle/>
          <a:p>
            <a:r>
              <a:rPr lang="en-US" dirty="0"/>
              <a:t>Background &amp; Project Objectives</a:t>
            </a:r>
            <a:endParaRPr lang="en-US"/>
          </a:p>
        </p:txBody>
      </p:sp>
      <p:sp>
        <p:nvSpPr>
          <p:cNvPr id="16" name="Text Placeholder 15">
            <a:extLst>
              <a:ext uri="{FF2B5EF4-FFF2-40B4-BE49-F238E27FC236}">
                <a16:creationId xmlns:a16="http://schemas.microsoft.com/office/drawing/2014/main" id="{29B3330E-5AF8-AD63-AE97-67D9997247F5}"/>
              </a:ext>
            </a:extLst>
          </p:cNvPr>
          <p:cNvSpPr>
            <a:spLocks noGrp="1"/>
          </p:cNvSpPr>
          <p:nvPr>
            <p:ph type="body" sz="quarter" idx="14"/>
          </p:nvPr>
        </p:nvSpPr>
        <p:spPr>
          <a:xfrm>
            <a:off x="7473142" y="1121755"/>
            <a:ext cx="4015448" cy="4919472"/>
          </a:xfrm>
        </p:spPr>
        <p:txBody>
          <a:bodyPr>
            <a:normAutofit fontScale="92500"/>
          </a:bodyPr>
          <a:lstStyle/>
          <a:p>
            <a:endParaRPr lang="en-US" dirty="0"/>
          </a:p>
          <a:p>
            <a:r>
              <a:rPr lang="en-US" dirty="0"/>
              <a:t>Perform RST trials at range of flows</a:t>
            </a:r>
          </a:p>
          <a:p>
            <a:pPr lvl="1"/>
            <a:r>
              <a:rPr lang="en-US" dirty="0"/>
              <a:t>October 2023 – May 2024</a:t>
            </a:r>
          </a:p>
          <a:p>
            <a:r>
              <a:rPr lang="en-US" dirty="0"/>
              <a:t>Determine limits of safe and effective operation</a:t>
            </a:r>
          </a:p>
          <a:p>
            <a:r>
              <a:rPr lang="en-US" dirty="0"/>
              <a:t>Characterize past hydrology</a:t>
            </a:r>
          </a:p>
          <a:p>
            <a:r>
              <a:rPr lang="en-US" dirty="0"/>
              <a:t>Based on data collected, estimate percentage of annual cohort that may be captured</a:t>
            </a:r>
          </a:p>
          <a:p>
            <a:endParaRPr lang="en-US" dirty="0"/>
          </a:p>
        </p:txBody>
      </p:sp>
      <p:sp>
        <p:nvSpPr>
          <p:cNvPr id="11" name="Text Placeholder 10">
            <a:extLst>
              <a:ext uri="{FF2B5EF4-FFF2-40B4-BE49-F238E27FC236}">
                <a16:creationId xmlns:a16="http://schemas.microsoft.com/office/drawing/2014/main" id="{EF521458-AD51-0CF7-BDC3-58C215DD244C}"/>
              </a:ext>
            </a:extLst>
          </p:cNvPr>
          <p:cNvSpPr>
            <a:spLocks noGrp="1"/>
          </p:cNvSpPr>
          <p:nvPr>
            <p:ph type="body" sz="quarter" idx="10"/>
          </p:nvPr>
        </p:nvSpPr>
        <p:spPr/>
        <p:txBody>
          <a:bodyPr/>
          <a:lstStyle/>
          <a:p>
            <a:r>
              <a:rPr lang="en-US" dirty="0"/>
              <a:t>Specific Objectives of WCB Grant Task 6</a:t>
            </a:r>
          </a:p>
        </p:txBody>
      </p:sp>
    </p:spTree>
    <p:extLst>
      <p:ext uri="{BB962C8B-B14F-4D97-AF65-F5344CB8AC3E}">
        <p14:creationId xmlns:p14="http://schemas.microsoft.com/office/powerpoint/2010/main" val="84627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group of people standing in a river&#10;&#10;Description automatically generated">
            <a:extLst>
              <a:ext uri="{FF2B5EF4-FFF2-40B4-BE49-F238E27FC236}">
                <a16:creationId xmlns:a16="http://schemas.microsoft.com/office/drawing/2014/main" id="{EBF4854E-AB84-F9C9-1C6F-A740BD4B6AA6}"/>
              </a:ext>
            </a:extLst>
          </p:cNvPr>
          <p:cNvPicPr>
            <a:picLocks noGrp="1" noChangeAspect="1"/>
          </p:cNvPicPr>
          <p:nvPr>
            <p:ph type="pic" sz="quarter" idx="13"/>
          </p:nvPr>
        </p:nvPicPr>
        <p:blipFill>
          <a:blip r:embed="rId2" cstate="print">
            <a:extLst>
              <a:ext uri="{28A0092B-C50C-407E-A947-70E740481C1C}">
                <a14:useLocalDpi xmlns:a14="http://schemas.microsoft.com/office/drawing/2010/main"/>
              </a:ext>
            </a:extLst>
          </a:blip>
          <a:srcRect/>
          <a:stretch>
            <a:fillRect/>
          </a:stretch>
        </p:blipFill>
        <p:spPr/>
      </p:pic>
      <p:sp>
        <p:nvSpPr>
          <p:cNvPr id="3" name="Slide Number Placeholder 2">
            <a:extLst>
              <a:ext uri="{FF2B5EF4-FFF2-40B4-BE49-F238E27FC236}">
                <a16:creationId xmlns:a16="http://schemas.microsoft.com/office/drawing/2014/main" id="{7B00FCFE-48E4-A03F-AD77-F8F50C0C6FE9}"/>
              </a:ext>
            </a:extLst>
          </p:cNvPr>
          <p:cNvSpPr>
            <a:spLocks noGrp="1"/>
          </p:cNvSpPr>
          <p:nvPr>
            <p:ph type="sldNum" sz="quarter" idx="4"/>
          </p:nvPr>
        </p:nvSpPr>
        <p:spPr/>
        <p:txBody>
          <a:bodyPr/>
          <a:lstStyle/>
          <a:p>
            <a:fld id="{595BDE95-AAEA-4647-8A94-35050E5E1D2F}" type="slidenum">
              <a:rPr lang="en-US" smtClean="0"/>
              <a:pPr/>
              <a:t>10</a:t>
            </a:fld>
            <a:endParaRPr lang="en-US" dirty="0"/>
          </a:p>
        </p:txBody>
      </p:sp>
      <p:sp>
        <p:nvSpPr>
          <p:cNvPr id="4" name="Footer Placeholder 3">
            <a:extLst>
              <a:ext uri="{FF2B5EF4-FFF2-40B4-BE49-F238E27FC236}">
                <a16:creationId xmlns:a16="http://schemas.microsoft.com/office/drawing/2014/main" id="{B946E2FB-4614-6F75-C67D-FBD5CA28B73A}"/>
              </a:ext>
            </a:extLst>
          </p:cNvPr>
          <p:cNvSpPr>
            <a:spLocks noGrp="1"/>
          </p:cNvSpPr>
          <p:nvPr>
            <p:ph type="ftr" sz="quarter" idx="3"/>
          </p:nvPr>
        </p:nvSpPr>
        <p:spPr/>
        <p:txBody>
          <a:bodyPr/>
          <a:lstStyle/>
          <a:p>
            <a:r>
              <a:rPr lang="en-US" dirty="0"/>
              <a:t>Safety</a:t>
            </a:r>
          </a:p>
        </p:txBody>
      </p:sp>
      <p:sp>
        <p:nvSpPr>
          <p:cNvPr id="9" name="Text Placeholder 8">
            <a:extLst>
              <a:ext uri="{FF2B5EF4-FFF2-40B4-BE49-F238E27FC236}">
                <a16:creationId xmlns:a16="http://schemas.microsoft.com/office/drawing/2014/main" id="{DA6D9538-6A11-FBE8-F290-CA95C5CCE565}"/>
              </a:ext>
            </a:extLst>
          </p:cNvPr>
          <p:cNvSpPr>
            <a:spLocks noGrp="1"/>
          </p:cNvSpPr>
          <p:nvPr>
            <p:ph type="body" sz="quarter" idx="14"/>
          </p:nvPr>
        </p:nvSpPr>
        <p:spPr/>
        <p:txBody>
          <a:bodyPr>
            <a:normAutofit lnSpcReduction="10000"/>
          </a:bodyPr>
          <a:lstStyle/>
          <a:p>
            <a:r>
              <a:rPr lang="en-US" dirty="0"/>
              <a:t>Internal commitment at FISHBIO</a:t>
            </a:r>
          </a:p>
          <a:p>
            <a:pPr lvl="1"/>
            <a:r>
              <a:rPr lang="en-US" dirty="0"/>
              <a:t>Swiftwater Rescue Training</a:t>
            </a:r>
          </a:p>
          <a:p>
            <a:pPr lvl="1"/>
            <a:r>
              <a:rPr lang="en-US" dirty="0"/>
              <a:t>Wilderness First Aid</a:t>
            </a:r>
          </a:p>
          <a:p>
            <a:pPr marL="457200" lvl="1" indent="0">
              <a:buNone/>
            </a:pPr>
            <a:endParaRPr lang="en-US" dirty="0"/>
          </a:p>
          <a:p>
            <a:r>
              <a:rPr lang="en-US" dirty="0"/>
              <a:t>Safety prioritized during both Tasks 5 &amp; 6</a:t>
            </a:r>
          </a:p>
          <a:p>
            <a:pPr marL="0" indent="0">
              <a:buNone/>
            </a:pPr>
            <a:endParaRPr lang="en-US" dirty="0"/>
          </a:p>
          <a:p>
            <a:r>
              <a:rPr lang="en-US" dirty="0"/>
              <a:t>Permitting processes</a:t>
            </a:r>
          </a:p>
          <a:p>
            <a:endParaRPr lang="en-US" dirty="0"/>
          </a:p>
          <a:p>
            <a:r>
              <a:rPr lang="en-US" dirty="0"/>
              <a:t>Field safety plans</a:t>
            </a:r>
          </a:p>
          <a:p>
            <a:endParaRPr lang="en-US" dirty="0"/>
          </a:p>
          <a:p>
            <a:endParaRPr lang="en-US" dirty="0"/>
          </a:p>
          <a:p>
            <a:endParaRPr lang="en-US" dirty="0"/>
          </a:p>
        </p:txBody>
      </p:sp>
      <p:sp>
        <p:nvSpPr>
          <p:cNvPr id="7" name="Text Placeholder 6">
            <a:extLst>
              <a:ext uri="{FF2B5EF4-FFF2-40B4-BE49-F238E27FC236}">
                <a16:creationId xmlns:a16="http://schemas.microsoft.com/office/drawing/2014/main" id="{E8F6F08B-0144-296F-39F8-0E797833CEBE}"/>
              </a:ext>
            </a:extLst>
          </p:cNvPr>
          <p:cNvSpPr>
            <a:spLocks noGrp="1"/>
          </p:cNvSpPr>
          <p:nvPr>
            <p:ph type="body" sz="quarter" idx="10"/>
          </p:nvPr>
        </p:nvSpPr>
        <p:spPr/>
        <p:txBody>
          <a:bodyPr/>
          <a:lstStyle/>
          <a:p>
            <a:r>
              <a:rPr lang="en-US" dirty="0"/>
              <a:t>Safety</a:t>
            </a:r>
          </a:p>
        </p:txBody>
      </p:sp>
    </p:spTree>
    <p:extLst>
      <p:ext uri="{BB962C8B-B14F-4D97-AF65-F5344CB8AC3E}">
        <p14:creationId xmlns:p14="http://schemas.microsoft.com/office/powerpoint/2010/main" val="759978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sign on a hill&#10;&#10;Description automatically generated">
            <a:extLst>
              <a:ext uri="{FF2B5EF4-FFF2-40B4-BE49-F238E27FC236}">
                <a16:creationId xmlns:a16="http://schemas.microsoft.com/office/drawing/2014/main" id="{444524F4-0AD7-6A3C-7FA2-E02E55B68A89}"/>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a:fillRect/>
          </a:stretch>
        </p:blipFill>
        <p:spPr/>
      </p:pic>
      <p:pic>
        <p:nvPicPr>
          <p:cNvPr id="14" name="Picture Placeholder 13" descr="A person on a metal platform with a warning sign&#10;&#10;Description automatically generated">
            <a:extLst>
              <a:ext uri="{FF2B5EF4-FFF2-40B4-BE49-F238E27FC236}">
                <a16:creationId xmlns:a16="http://schemas.microsoft.com/office/drawing/2014/main" id="{3942818F-69E2-67FD-71A5-FF2094DF7DBD}"/>
              </a:ext>
            </a:extLst>
          </p:cNvPr>
          <p:cNvPicPr>
            <a:picLocks noGrp="1" noChangeAspect="1"/>
          </p:cNvPicPr>
          <p:nvPr>
            <p:ph type="pic" sz="quarter" idx="11"/>
          </p:nvPr>
        </p:nvPicPr>
        <p:blipFill>
          <a:blip r:embed="rId3" cstate="print">
            <a:extLst>
              <a:ext uri="{28A0092B-C50C-407E-A947-70E740481C1C}">
                <a14:useLocalDpi xmlns:a14="http://schemas.microsoft.com/office/drawing/2010/main"/>
              </a:ext>
            </a:extLst>
          </a:blip>
          <a:srcRect/>
          <a:stretch>
            <a:fillRect/>
          </a:stretch>
        </p:blipFill>
        <p:spPr/>
      </p:pic>
      <p:sp>
        <p:nvSpPr>
          <p:cNvPr id="9" name="Content Placeholder 8">
            <a:extLst>
              <a:ext uri="{FF2B5EF4-FFF2-40B4-BE49-F238E27FC236}">
                <a16:creationId xmlns:a16="http://schemas.microsoft.com/office/drawing/2014/main" id="{AC0B9FC8-DA31-1250-AE48-77EE1F5D5278}"/>
              </a:ext>
            </a:extLst>
          </p:cNvPr>
          <p:cNvSpPr>
            <a:spLocks noGrp="1"/>
          </p:cNvSpPr>
          <p:nvPr>
            <p:ph sz="quarter" idx="14"/>
          </p:nvPr>
        </p:nvSpPr>
        <p:spPr/>
        <p:txBody>
          <a:bodyPr/>
          <a:lstStyle/>
          <a:p>
            <a:r>
              <a:rPr lang="en-US" dirty="0"/>
              <a:t>Interpretive signage and website describing RST risks and safety (SYRCL)</a:t>
            </a:r>
          </a:p>
          <a:p>
            <a:endParaRPr lang="en-US" dirty="0"/>
          </a:p>
          <a:p>
            <a:r>
              <a:rPr lang="en-US" dirty="0"/>
              <a:t>Warning signage placed upstream of both RSTs and on RSTs to warn recreational users of hazards </a:t>
            </a:r>
          </a:p>
        </p:txBody>
      </p:sp>
      <p:sp>
        <p:nvSpPr>
          <p:cNvPr id="3" name="Slide Number Placeholder 2">
            <a:extLst>
              <a:ext uri="{FF2B5EF4-FFF2-40B4-BE49-F238E27FC236}">
                <a16:creationId xmlns:a16="http://schemas.microsoft.com/office/drawing/2014/main" id="{8EE8741D-3826-4A3E-4FBE-D321E2F63560}"/>
              </a:ext>
            </a:extLst>
          </p:cNvPr>
          <p:cNvSpPr>
            <a:spLocks noGrp="1"/>
          </p:cNvSpPr>
          <p:nvPr>
            <p:ph type="sldNum" sz="quarter" idx="4"/>
          </p:nvPr>
        </p:nvSpPr>
        <p:spPr/>
        <p:txBody>
          <a:bodyPr/>
          <a:lstStyle/>
          <a:p>
            <a:fld id="{595BDE95-AAEA-4647-8A94-35050E5E1D2F}" type="slidenum">
              <a:rPr lang="en-US" smtClean="0"/>
              <a:pPr/>
              <a:t>11</a:t>
            </a:fld>
            <a:endParaRPr lang="en-US" dirty="0"/>
          </a:p>
        </p:txBody>
      </p:sp>
      <p:sp>
        <p:nvSpPr>
          <p:cNvPr id="4" name="Footer Placeholder 3">
            <a:extLst>
              <a:ext uri="{FF2B5EF4-FFF2-40B4-BE49-F238E27FC236}">
                <a16:creationId xmlns:a16="http://schemas.microsoft.com/office/drawing/2014/main" id="{0AEEE5EB-7E1C-8DB6-3FE0-E541F3C4EE64}"/>
              </a:ext>
            </a:extLst>
          </p:cNvPr>
          <p:cNvSpPr>
            <a:spLocks noGrp="1"/>
          </p:cNvSpPr>
          <p:nvPr>
            <p:ph type="ftr" sz="quarter" idx="3"/>
          </p:nvPr>
        </p:nvSpPr>
        <p:spPr/>
        <p:txBody>
          <a:bodyPr/>
          <a:lstStyle/>
          <a:p>
            <a:r>
              <a:rPr lang="en-US"/>
              <a:t>Yuba RST</a:t>
            </a:r>
            <a:endParaRPr lang="en-US" dirty="0"/>
          </a:p>
        </p:txBody>
      </p:sp>
      <p:sp>
        <p:nvSpPr>
          <p:cNvPr id="10" name="Text Placeholder 9">
            <a:extLst>
              <a:ext uri="{FF2B5EF4-FFF2-40B4-BE49-F238E27FC236}">
                <a16:creationId xmlns:a16="http://schemas.microsoft.com/office/drawing/2014/main" id="{C545C393-0C84-053A-796B-18A5B3114081}"/>
              </a:ext>
            </a:extLst>
          </p:cNvPr>
          <p:cNvSpPr>
            <a:spLocks noGrp="1"/>
          </p:cNvSpPr>
          <p:nvPr>
            <p:ph type="body" sz="quarter" idx="15"/>
          </p:nvPr>
        </p:nvSpPr>
        <p:spPr/>
        <p:txBody>
          <a:bodyPr/>
          <a:lstStyle/>
          <a:p>
            <a:r>
              <a:rPr lang="en-US" dirty="0"/>
              <a:t>Outreach and Signage</a:t>
            </a:r>
          </a:p>
        </p:txBody>
      </p:sp>
    </p:spTree>
    <p:extLst>
      <p:ext uri="{BB962C8B-B14F-4D97-AF65-F5344CB8AC3E}">
        <p14:creationId xmlns:p14="http://schemas.microsoft.com/office/powerpoint/2010/main" val="1610809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erson standing in a metal container in a river&#10;&#10;Description automatically generated">
            <a:extLst>
              <a:ext uri="{FF2B5EF4-FFF2-40B4-BE49-F238E27FC236}">
                <a16:creationId xmlns:a16="http://schemas.microsoft.com/office/drawing/2014/main" id="{94D0966D-6B8A-530E-6979-51F218861DFF}"/>
              </a:ext>
            </a:extLst>
          </p:cNvPr>
          <p:cNvPicPr>
            <a:picLocks noGrp="1" noChangeAspect="1"/>
          </p:cNvPicPr>
          <p:nvPr>
            <p:ph type="pic" sz="quarter" idx="4294967295"/>
          </p:nvPr>
        </p:nvPicPr>
        <p:blipFill rotWithShape="1">
          <a:blip r:embed="rId3" cstate="screen">
            <a:extLst>
              <a:ext uri="{28A0092B-C50C-407E-A947-70E740481C1C}">
                <a14:useLocalDpi xmlns:a14="http://schemas.microsoft.com/office/drawing/2010/main"/>
              </a:ext>
            </a:extLst>
          </a:blip>
          <a:srcRect/>
          <a:stretch/>
        </p:blipFill>
        <p:spPr>
          <a:xfrm>
            <a:off x="701040" y="590538"/>
            <a:ext cx="10789920" cy="5590544"/>
          </a:xfrm>
        </p:spPr>
      </p:pic>
      <p:sp>
        <p:nvSpPr>
          <p:cNvPr id="3" name="Text Placeholder 2">
            <a:extLst>
              <a:ext uri="{FF2B5EF4-FFF2-40B4-BE49-F238E27FC236}">
                <a16:creationId xmlns:a16="http://schemas.microsoft.com/office/drawing/2014/main" id="{167B0B9E-8F87-0729-FE73-071EC3B0EB3B}"/>
              </a:ext>
            </a:extLst>
          </p:cNvPr>
          <p:cNvSpPr>
            <a:spLocks noGrp="1"/>
          </p:cNvSpPr>
          <p:nvPr>
            <p:ph type="body" sz="quarter" idx="11"/>
          </p:nvPr>
        </p:nvSpPr>
        <p:spPr>
          <a:xfrm>
            <a:off x="7550870" y="5552071"/>
            <a:ext cx="4641131" cy="369332"/>
          </a:xfrm>
        </p:spPr>
        <p:txBody>
          <a:bodyPr/>
          <a:lstStyle/>
          <a:p>
            <a:r>
              <a:rPr lang="en-US" dirty="0"/>
              <a:t>April 23, 2024</a:t>
            </a:r>
          </a:p>
        </p:txBody>
      </p:sp>
      <p:sp>
        <p:nvSpPr>
          <p:cNvPr id="4" name="Slide Number Placeholder 3">
            <a:extLst>
              <a:ext uri="{FF2B5EF4-FFF2-40B4-BE49-F238E27FC236}">
                <a16:creationId xmlns:a16="http://schemas.microsoft.com/office/drawing/2014/main" id="{29A09800-BBDB-309F-62A3-7E3750AFBAE7}"/>
              </a:ext>
            </a:extLst>
          </p:cNvPr>
          <p:cNvSpPr>
            <a:spLocks noGrp="1"/>
          </p:cNvSpPr>
          <p:nvPr>
            <p:ph type="sldNum" sz="quarter" idx="4"/>
          </p:nvPr>
        </p:nvSpPr>
        <p:spPr/>
        <p:txBody>
          <a:bodyPr/>
          <a:lstStyle/>
          <a:p>
            <a:fld id="{595BDE95-AAEA-4647-8A94-35050E5E1D2F}" type="slidenum">
              <a:rPr lang="en-US" smtClean="0"/>
              <a:pPr/>
              <a:t>12</a:t>
            </a:fld>
            <a:endParaRPr lang="en-US" dirty="0"/>
          </a:p>
        </p:txBody>
      </p:sp>
      <p:sp>
        <p:nvSpPr>
          <p:cNvPr id="5" name="Footer Placeholder 4">
            <a:extLst>
              <a:ext uri="{FF2B5EF4-FFF2-40B4-BE49-F238E27FC236}">
                <a16:creationId xmlns:a16="http://schemas.microsoft.com/office/drawing/2014/main" id="{39159E6F-FF3E-DBC9-9554-E66F590958AF}"/>
              </a:ext>
            </a:extLst>
          </p:cNvPr>
          <p:cNvSpPr>
            <a:spLocks noGrp="1"/>
          </p:cNvSpPr>
          <p:nvPr>
            <p:ph type="ftr" sz="quarter" idx="3"/>
          </p:nvPr>
        </p:nvSpPr>
        <p:spPr/>
        <p:txBody>
          <a:bodyPr/>
          <a:lstStyle/>
          <a:p>
            <a:r>
              <a:rPr lang="en-US" dirty="0"/>
              <a:t>Safety</a:t>
            </a:r>
          </a:p>
        </p:txBody>
      </p:sp>
      <p:sp>
        <p:nvSpPr>
          <p:cNvPr id="8" name="TextBox 7">
            <a:extLst>
              <a:ext uri="{FF2B5EF4-FFF2-40B4-BE49-F238E27FC236}">
                <a16:creationId xmlns:a16="http://schemas.microsoft.com/office/drawing/2014/main" id="{AA5C2C6C-4939-B644-B3F7-78A48A2D6AF3}"/>
              </a:ext>
            </a:extLst>
          </p:cNvPr>
          <p:cNvSpPr txBox="1"/>
          <p:nvPr/>
        </p:nvSpPr>
        <p:spPr>
          <a:xfrm>
            <a:off x="701040" y="5811750"/>
            <a:ext cx="1849106" cy="369332"/>
          </a:xfrm>
          <a:prstGeom prst="rect">
            <a:avLst/>
          </a:prstGeom>
          <a:noFill/>
        </p:spPr>
        <p:txBody>
          <a:bodyPr wrap="square" rtlCol="0">
            <a:spAutoFit/>
          </a:bodyPr>
          <a:lstStyle/>
          <a:p>
            <a:r>
              <a:rPr lang="en-US" b="1" dirty="0">
                <a:solidFill>
                  <a:schemeClr val="bg1"/>
                </a:solidFill>
              </a:rPr>
              <a:t>@ </a:t>
            </a:r>
            <a:r>
              <a:rPr lang="en-US" sz="1600" b="1" dirty="0">
                <a:solidFill>
                  <a:schemeClr val="bg1"/>
                </a:solidFill>
              </a:rPr>
              <a:t>2,470</a:t>
            </a:r>
            <a:r>
              <a:rPr lang="en-US" b="1" dirty="0">
                <a:solidFill>
                  <a:schemeClr val="bg1"/>
                </a:solidFill>
              </a:rPr>
              <a:t> cfs</a:t>
            </a:r>
          </a:p>
        </p:txBody>
      </p:sp>
    </p:spTree>
    <p:extLst>
      <p:ext uri="{BB962C8B-B14F-4D97-AF65-F5344CB8AC3E}">
        <p14:creationId xmlns:p14="http://schemas.microsoft.com/office/powerpoint/2010/main" val="1385748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graph of water and water year&#10;&#10;Description automatically generated">
            <a:extLst>
              <a:ext uri="{FF2B5EF4-FFF2-40B4-BE49-F238E27FC236}">
                <a16:creationId xmlns:a16="http://schemas.microsoft.com/office/drawing/2014/main" id="{234A3983-ABC2-2CC6-9BC3-266AABA76A15}"/>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a:ext>
            </a:extLst>
          </a:blip>
          <a:srcRect r="-22"/>
          <a:stretch/>
        </p:blipFill>
        <p:spPr>
          <a:xfrm>
            <a:off x="701040" y="552021"/>
            <a:ext cx="10789920" cy="5620720"/>
          </a:xfrm>
        </p:spPr>
      </p:pic>
      <p:sp>
        <p:nvSpPr>
          <p:cNvPr id="2" name="Text Placeholder 1">
            <a:extLst>
              <a:ext uri="{FF2B5EF4-FFF2-40B4-BE49-F238E27FC236}">
                <a16:creationId xmlns:a16="http://schemas.microsoft.com/office/drawing/2014/main" id="{B4928EDE-FAE6-D7A3-41C4-CF99FF88BD37}"/>
              </a:ext>
            </a:extLst>
          </p:cNvPr>
          <p:cNvSpPr>
            <a:spLocks noGrp="1"/>
          </p:cNvSpPr>
          <p:nvPr>
            <p:ph type="body" sz="quarter" idx="11"/>
          </p:nvPr>
        </p:nvSpPr>
        <p:spPr/>
        <p:txBody>
          <a:bodyPr/>
          <a:lstStyle/>
          <a:p>
            <a:r>
              <a:rPr lang="en-US" dirty="0"/>
              <a:t>North Yuba Discharge (2023 vs. 2024)</a:t>
            </a:r>
          </a:p>
        </p:txBody>
      </p:sp>
      <p:sp>
        <p:nvSpPr>
          <p:cNvPr id="4" name="Slide Number Placeholder 3">
            <a:extLst>
              <a:ext uri="{FF2B5EF4-FFF2-40B4-BE49-F238E27FC236}">
                <a16:creationId xmlns:a16="http://schemas.microsoft.com/office/drawing/2014/main" id="{82577B49-A3DF-3374-C525-1D40D1186CEA}"/>
              </a:ext>
            </a:extLst>
          </p:cNvPr>
          <p:cNvSpPr>
            <a:spLocks noGrp="1"/>
          </p:cNvSpPr>
          <p:nvPr>
            <p:ph type="sldNum" sz="quarter" idx="4"/>
          </p:nvPr>
        </p:nvSpPr>
        <p:spPr/>
        <p:txBody>
          <a:bodyPr/>
          <a:lstStyle/>
          <a:p>
            <a:fld id="{595BDE95-AAEA-4647-8A94-35050E5E1D2F}" type="slidenum">
              <a:rPr lang="en-US" smtClean="0"/>
              <a:pPr/>
              <a:t>13</a:t>
            </a:fld>
            <a:endParaRPr lang="en-US" dirty="0"/>
          </a:p>
        </p:txBody>
      </p:sp>
      <p:sp>
        <p:nvSpPr>
          <p:cNvPr id="5" name="Footer Placeholder 4">
            <a:extLst>
              <a:ext uri="{FF2B5EF4-FFF2-40B4-BE49-F238E27FC236}">
                <a16:creationId xmlns:a16="http://schemas.microsoft.com/office/drawing/2014/main" id="{0CCDFFEB-EE9D-BE56-A9B8-0053E08ACF04}"/>
              </a:ext>
            </a:extLst>
          </p:cNvPr>
          <p:cNvSpPr>
            <a:spLocks noGrp="1"/>
          </p:cNvSpPr>
          <p:nvPr>
            <p:ph type="ftr" sz="quarter" idx="3"/>
          </p:nvPr>
        </p:nvSpPr>
        <p:spPr/>
        <p:txBody>
          <a:bodyPr/>
          <a:lstStyle/>
          <a:p>
            <a:r>
              <a:rPr lang="en-US" dirty="0"/>
              <a:t>Water Year 2024 Hydrology</a:t>
            </a:r>
          </a:p>
        </p:txBody>
      </p:sp>
    </p:spTree>
    <p:extLst>
      <p:ext uri="{BB962C8B-B14F-4D97-AF65-F5344CB8AC3E}">
        <p14:creationId xmlns:p14="http://schemas.microsoft.com/office/powerpoint/2010/main" val="2497036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A17B9EA2-8D43-F37F-995B-D977C88D06EA}"/>
              </a:ext>
            </a:extLst>
          </p:cNvPr>
          <p:cNvSpPr>
            <a:spLocks noGrp="1"/>
          </p:cNvSpPr>
          <p:nvPr>
            <p:ph type="pic" sz="quarter" idx="10"/>
          </p:nvPr>
        </p:nvSpPr>
        <p:spPr/>
        <p:txBody>
          <a:bodyPr/>
          <a:lstStyle/>
          <a:p>
            <a:endParaRPr lang="en-US"/>
          </a:p>
        </p:txBody>
      </p:sp>
      <p:pic>
        <p:nvPicPr>
          <p:cNvPr id="7" name="Picture 6">
            <a:extLst>
              <a:ext uri="{FF2B5EF4-FFF2-40B4-BE49-F238E27FC236}">
                <a16:creationId xmlns:a16="http://schemas.microsoft.com/office/drawing/2014/main" id="{C0C44F66-11C9-D1D3-B489-FEF7DE702BE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56302" y="552021"/>
            <a:ext cx="11032288" cy="5753958"/>
          </a:xfrm>
          <a:prstGeom prst="rect">
            <a:avLst/>
          </a:prstGeom>
        </p:spPr>
      </p:pic>
      <p:sp>
        <p:nvSpPr>
          <p:cNvPr id="2" name="Text Placeholder 1">
            <a:extLst>
              <a:ext uri="{FF2B5EF4-FFF2-40B4-BE49-F238E27FC236}">
                <a16:creationId xmlns:a16="http://schemas.microsoft.com/office/drawing/2014/main" id="{B4928EDE-FAE6-D7A3-41C4-CF99FF88BD37}"/>
              </a:ext>
            </a:extLst>
          </p:cNvPr>
          <p:cNvSpPr>
            <a:spLocks noGrp="1"/>
          </p:cNvSpPr>
          <p:nvPr>
            <p:ph type="body" sz="quarter" idx="11"/>
          </p:nvPr>
        </p:nvSpPr>
        <p:spPr/>
        <p:txBody>
          <a:bodyPr/>
          <a:lstStyle/>
          <a:p>
            <a:r>
              <a:rPr lang="en-US" dirty="0"/>
              <a:t>North Yuba Discharge (2024)</a:t>
            </a:r>
          </a:p>
        </p:txBody>
      </p:sp>
      <p:sp>
        <p:nvSpPr>
          <p:cNvPr id="4" name="Slide Number Placeholder 3">
            <a:extLst>
              <a:ext uri="{FF2B5EF4-FFF2-40B4-BE49-F238E27FC236}">
                <a16:creationId xmlns:a16="http://schemas.microsoft.com/office/drawing/2014/main" id="{82577B49-A3DF-3374-C525-1D40D1186CEA}"/>
              </a:ext>
            </a:extLst>
          </p:cNvPr>
          <p:cNvSpPr>
            <a:spLocks noGrp="1"/>
          </p:cNvSpPr>
          <p:nvPr>
            <p:ph type="sldNum" sz="quarter" idx="4"/>
          </p:nvPr>
        </p:nvSpPr>
        <p:spPr/>
        <p:txBody>
          <a:bodyPr/>
          <a:lstStyle/>
          <a:p>
            <a:fld id="{595BDE95-AAEA-4647-8A94-35050E5E1D2F}" type="slidenum">
              <a:rPr lang="en-US" smtClean="0"/>
              <a:pPr/>
              <a:t>14</a:t>
            </a:fld>
            <a:endParaRPr lang="en-US" dirty="0"/>
          </a:p>
        </p:txBody>
      </p:sp>
      <p:sp>
        <p:nvSpPr>
          <p:cNvPr id="5" name="Footer Placeholder 4">
            <a:extLst>
              <a:ext uri="{FF2B5EF4-FFF2-40B4-BE49-F238E27FC236}">
                <a16:creationId xmlns:a16="http://schemas.microsoft.com/office/drawing/2014/main" id="{0CCDFFEB-EE9D-BE56-A9B8-0053E08ACF04}"/>
              </a:ext>
            </a:extLst>
          </p:cNvPr>
          <p:cNvSpPr>
            <a:spLocks noGrp="1"/>
          </p:cNvSpPr>
          <p:nvPr>
            <p:ph type="ftr" sz="quarter" idx="3"/>
          </p:nvPr>
        </p:nvSpPr>
        <p:spPr/>
        <p:txBody>
          <a:bodyPr/>
          <a:lstStyle/>
          <a:p>
            <a:r>
              <a:rPr lang="en-US" dirty="0"/>
              <a:t>Water Year 2024 Hydrology</a:t>
            </a:r>
          </a:p>
        </p:txBody>
      </p:sp>
    </p:spTree>
    <p:extLst>
      <p:ext uri="{BB962C8B-B14F-4D97-AF65-F5344CB8AC3E}">
        <p14:creationId xmlns:p14="http://schemas.microsoft.com/office/powerpoint/2010/main" val="40958754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river with a bridge over it&#10;&#10;Description automatically generated">
            <a:extLst>
              <a:ext uri="{FF2B5EF4-FFF2-40B4-BE49-F238E27FC236}">
                <a16:creationId xmlns:a16="http://schemas.microsoft.com/office/drawing/2014/main" id="{D3753EB7-192F-FEAC-578E-CEA9C2881EBD}"/>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a:ext>
            </a:extLst>
          </a:blip>
          <a:srcRect/>
          <a:stretch/>
        </p:blipFill>
        <p:spPr/>
      </p:pic>
      <p:pic>
        <p:nvPicPr>
          <p:cNvPr id="17" name="Picture Placeholder 16" descr="A group of people on a river&#10;&#10;Description automatically generated">
            <a:extLst>
              <a:ext uri="{FF2B5EF4-FFF2-40B4-BE49-F238E27FC236}">
                <a16:creationId xmlns:a16="http://schemas.microsoft.com/office/drawing/2014/main" id="{D3C39E4D-3C1F-99A2-B82C-4234E16AF338}"/>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a:ext>
            </a:extLst>
          </a:blip>
          <a:srcRect/>
          <a:stretch/>
        </p:blipFill>
        <p:spPr/>
      </p:pic>
      <p:pic>
        <p:nvPicPr>
          <p:cNvPr id="7" name="Picture Placeholder 6" descr="A bridge over a river&#10;&#10;Description automatically generated">
            <a:extLst>
              <a:ext uri="{FF2B5EF4-FFF2-40B4-BE49-F238E27FC236}">
                <a16:creationId xmlns:a16="http://schemas.microsoft.com/office/drawing/2014/main" id="{0BE0D75E-8465-7507-DB14-45BAA04DAAFC}"/>
              </a:ext>
            </a:extLst>
          </p:cNvPr>
          <p:cNvPicPr>
            <a:picLocks noGrp="1" noChangeAspect="1"/>
          </p:cNvPicPr>
          <p:nvPr>
            <p:ph type="pic" sz="quarter" idx="14"/>
          </p:nvPr>
        </p:nvPicPr>
        <p:blipFill rotWithShape="1">
          <a:blip r:embed="rId5" cstate="screen">
            <a:extLst>
              <a:ext uri="{28A0092B-C50C-407E-A947-70E740481C1C}">
                <a14:useLocalDpi xmlns:a14="http://schemas.microsoft.com/office/drawing/2010/main"/>
              </a:ext>
            </a:extLst>
          </a:blip>
          <a:srcRect/>
          <a:stretch/>
        </p:blipFill>
        <p:spPr/>
      </p:pic>
      <p:sp>
        <p:nvSpPr>
          <p:cNvPr id="6" name="Slide Number Placeholder 5">
            <a:extLst>
              <a:ext uri="{FF2B5EF4-FFF2-40B4-BE49-F238E27FC236}">
                <a16:creationId xmlns:a16="http://schemas.microsoft.com/office/drawing/2014/main" id="{5EE219FC-FD62-1503-1B37-0B76F5BE46A2}"/>
              </a:ext>
            </a:extLst>
          </p:cNvPr>
          <p:cNvSpPr>
            <a:spLocks noGrp="1"/>
          </p:cNvSpPr>
          <p:nvPr>
            <p:ph type="sldNum" sz="quarter" idx="4"/>
          </p:nvPr>
        </p:nvSpPr>
        <p:spPr/>
        <p:txBody>
          <a:bodyPr/>
          <a:lstStyle/>
          <a:p>
            <a:fld id="{595BDE95-AAEA-4647-8A94-35050E5E1D2F}" type="slidenum">
              <a:rPr lang="en-US" smtClean="0"/>
              <a:pPr/>
              <a:t>15</a:t>
            </a:fld>
            <a:endParaRPr lang="en-US" dirty="0"/>
          </a:p>
        </p:txBody>
      </p:sp>
      <p:sp>
        <p:nvSpPr>
          <p:cNvPr id="5" name="Footer Placeholder 4">
            <a:extLst>
              <a:ext uri="{FF2B5EF4-FFF2-40B4-BE49-F238E27FC236}">
                <a16:creationId xmlns:a16="http://schemas.microsoft.com/office/drawing/2014/main" id="{AA0ACB26-6F1A-6CE8-ABC9-C41B8289B720}"/>
              </a:ext>
            </a:extLst>
          </p:cNvPr>
          <p:cNvSpPr>
            <a:spLocks noGrp="1"/>
          </p:cNvSpPr>
          <p:nvPr>
            <p:ph type="ftr" sz="quarter" idx="3"/>
          </p:nvPr>
        </p:nvSpPr>
        <p:spPr/>
        <p:txBody>
          <a:bodyPr/>
          <a:lstStyle/>
          <a:p>
            <a:r>
              <a:rPr lang="en-US" dirty="0"/>
              <a:t>Rocky Rest Campground RST </a:t>
            </a:r>
          </a:p>
        </p:txBody>
      </p:sp>
      <p:sp>
        <p:nvSpPr>
          <p:cNvPr id="3" name="Text Placeholder 2">
            <a:extLst>
              <a:ext uri="{FF2B5EF4-FFF2-40B4-BE49-F238E27FC236}">
                <a16:creationId xmlns:a16="http://schemas.microsoft.com/office/drawing/2014/main" id="{18803201-C9BC-7F4B-A5F3-9F16230B3359}"/>
              </a:ext>
            </a:extLst>
          </p:cNvPr>
          <p:cNvSpPr>
            <a:spLocks noGrp="1"/>
          </p:cNvSpPr>
          <p:nvPr>
            <p:ph type="body" sz="quarter" idx="15"/>
          </p:nvPr>
        </p:nvSpPr>
        <p:spPr/>
        <p:txBody>
          <a:bodyPr/>
          <a:lstStyle/>
          <a:p>
            <a:r>
              <a:rPr lang="en-US" dirty="0"/>
              <a:t>Location: RM 25.6</a:t>
            </a:r>
          </a:p>
          <a:p>
            <a:r>
              <a:rPr lang="en-US" dirty="0"/>
              <a:t>One 8-ft diameter RST used</a:t>
            </a:r>
          </a:p>
          <a:p>
            <a:endParaRPr lang="en-US" dirty="0"/>
          </a:p>
        </p:txBody>
      </p:sp>
      <p:sp>
        <p:nvSpPr>
          <p:cNvPr id="10" name="Text Placeholder 9">
            <a:extLst>
              <a:ext uri="{FF2B5EF4-FFF2-40B4-BE49-F238E27FC236}">
                <a16:creationId xmlns:a16="http://schemas.microsoft.com/office/drawing/2014/main" id="{2A05188E-7291-6E61-0BC3-247322315E6C}"/>
              </a:ext>
            </a:extLst>
          </p:cNvPr>
          <p:cNvSpPr>
            <a:spLocks noGrp="1"/>
          </p:cNvSpPr>
          <p:nvPr>
            <p:ph type="body" sz="quarter" idx="16"/>
          </p:nvPr>
        </p:nvSpPr>
        <p:spPr/>
        <p:txBody>
          <a:bodyPr/>
          <a:lstStyle/>
          <a:p>
            <a:r>
              <a:rPr lang="en-US" b="1" dirty="0"/>
              <a:t>Positive Attributes:</a:t>
            </a:r>
          </a:p>
          <a:p>
            <a:r>
              <a:rPr lang="en-US" dirty="0"/>
              <a:t>Very accessible</a:t>
            </a:r>
          </a:p>
          <a:p>
            <a:r>
              <a:rPr lang="en-US" dirty="0"/>
              <a:t>Relatively safe access</a:t>
            </a:r>
          </a:p>
          <a:p>
            <a:r>
              <a:rPr lang="en-US" dirty="0"/>
              <a:t>Adequate flow characteristics</a:t>
            </a:r>
          </a:p>
        </p:txBody>
      </p:sp>
      <p:sp>
        <p:nvSpPr>
          <p:cNvPr id="11" name="Text Placeholder 10">
            <a:extLst>
              <a:ext uri="{FF2B5EF4-FFF2-40B4-BE49-F238E27FC236}">
                <a16:creationId xmlns:a16="http://schemas.microsoft.com/office/drawing/2014/main" id="{00A7C676-641C-9F89-F58B-D63C8D9E3FA0}"/>
              </a:ext>
            </a:extLst>
          </p:cNvPr>
          <p:cNvSpPr>
            <a:spLocks noGrp="1"/>
          </p:cNvSpPr>
          <p:nvPr>
            <p:ph type="body" sz="quarter" idx="17"/>
          </p:nvPr>
        </p:nvSpPr>
        <p:spPr/>
        <p:txBody>
          <a:bodyPr/>
          <a:lstStyle/>
          <a:p>
            <a:r>
              <a:rPr lang="en-US" b="1" dirty="0"/>
              <a:t>Negative Attributes:</a:t>
            </a:r>
          </a:p>
          <a:p>
            <a:r>
              <a:rPr lang="en-US" dirty="0"/>
              <a:t>Difficult install</a:t>
            </a:r>
          </a:p>
          <a:p>
            <a:r>
              <a:rPr lang="en-US" dirty="0"/>
              <a:t>High recreational usage &amp; major raft take-out</a:t>
            </a:r>
          </a:p>
          <a:p>
            <a:r>
              <a:rPr lang="en-US" dirty="0"/>
              <a:t>Deep</a:t>
            </a:r>
          </a:p>
          <a:p>
            <a:endParaRPr lang="en-US" dirty="0"/>
          </a:p>
        </p:txBody>
      </p:sp>
      <p:sp>
        <p:nvSpPr>
          <p:cNvPr id="2" name="Title 1">
            <a:extLst>
              <a:ext uri="{FF2B5EF4-FFF2-40B4-BE49-F238E27FC236}">
                <a16:creationId xmlns:a16="http://schemas.microsoft.com/office/drawing/2014/main" id="{2BC32834-E138-21EF-A932-805188A97EFE}"/>
              </a:ext>
            </a:extLst>
          </p:cNvPr>
          <p:cNvSpPr>
            <a:spLocks noGrp="1"/>
          </p:cNvSpPr>
          <p:nvPr>
            <p:ph type="body" sz="quarter" idx="10"/>
          </p:nvPr>
        </p:nvSpPr>
        <p:spPr/>
        <p:txBody>
          <a:bodyPr/>
          <a:lstStyle/>
          <a:p>
            <a:r>
              <a:rPr lang="en-US" dirty="0"/>
              <a:t>Rocky Rest Campground Site</a:t>
            </a:r>
          </a:p>
        </p:txBody>
      </p:sp>
    </p:spTree>
    <p:extLst>
      <p:ext uri="{BB962C8B-B14F-4D97-AF65-F5344CB8AC3E}">
        <p14:creationId xmlns:p14="http://schemas.microsoft.com/office/powerpoint/2010/main" val="1721184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Placeholder 40" descr="A bridge over a river&#10;&#10;Description automatically generated">
            <a:extLst>
              <a:ext uri="{FF2B5EF4-FFF2-40B4-BE49-F238E27FC236}">
                <a16:creationId xmlns:a16="http://schemas.microsoft.com/office/drawing/2014/main" id="{6F3D9C0B-1970-D55A-CDFA-A31DC2145A06}"/>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a:stretch/>
        </p:blipFill>
        <p:spPr>
          <a:xfrm>
            <a:off x="701040" y="552020"/>
            <a:ext cx="10789920" cy="5629061"/>
          </a:xfrm>
          <a:prstGeom prst="rect">
            <a:avLst/>
          </a:prstGeom>
          <a:noFill/>
        </p:spPr>
      </p:pic>
      <p:sp>
        <p:nvSpPr>
          <p:cNvPr id="11" name="Text Placeholder 10">
            <a:extLst>
              <a:ext uri="{FF2B5EF4-FFF2-40B4-BE49-F238E27FC236}">
                <a16:creationId xmlns:a16="http://schemas.microsoft.com/office/drawing/2014/main" id="{80B8FC13-3669-3E78-A45C-14D5808C28EB}"/>
              </a:ext>
            </a:extLst>
          </p:cNvPr>
          <p:cNvSpPr>
            <a:spLocks noGrp="1"/>
          </p:cNvSpPr>
          <p:nvPr>
            <p:ph type="body" sz="quarter" idx="11"/>
          </p:nvPr>
        </p:nvSpPr>
        <p:spPr>
          <a:xfrm>
            <a:off x="7550870" y="5461685"/>
            <a:ext cx="4641131" cy="459717"/>
          </a:xfrm>
        </p:spPr>
        <p:txBody>
          <a:bodyPr/>
          <a:lstStyle/>
          <a:p>
            <a:r>
              <a:rPr lang="en-US"/>
              <a:t>Rocky Rest Campground Site</a:t>
            </a:r>
            <a:endParaRPr lang="en-US" dirty="0"/>
          </a:p>
        </p:txBody>
      </p:sp>
      <p:sp>
        <p:nvSpPr>
          <p:cNvPr id="2" name="Slide Number Placeholder 1">
            <a:extLst>
              <a:ext uri="{FF2B5EF4-FFF2-40B4-BE49-F238E27FC236}">
                <a16:creationId xmlns:a16="http://schemas.microsoft.com/office/drawing/2014/main" id="{AC5B7BC4-1A71-204F-1D34-C3EFBCF37BF7}"/>
              </a:ext>
            </a:extLst>
          </p:cNvPr>
          <p:cNvSpPr>
            <a:spLocks noGrp="1"/>
          </p:cNvSpPr>
          <p:nvPr>
            <p:ph type="sldNum" sz="quarter" idx="4"/>
          </p:nvPr>
        </p:nvSpPr>
        <p:spPr/>
        <p:txBody>
          <a:bodyPr/>
          <a:lstStyle/>
          <a:p>
            <a:fld id="{595BDE95-AAEA-4647-8A94-35050E5E1D2F}" type="slidenum">
              <a:rPr lang="en-US" smtClean="0"/>
              <a:pPr/>
              <a:t>16</a:t>
            </a:fld>
            <a:endParaRPr lang="en-US"/>
          </a:p>
        </p:txBody>
      </p:sp>
      <p:sp>
        <p:nvSpPr>
          <p:cNvPr id="3" name="Footer Placeholder 2">
            <a:extLst>
              <a:ext uri="{FF2B5EF4-FFF2-40B4-BE49-F238E27FC236}">
                <a16:creationId xmlns:a16="http://schemas.microsoft.com/office/drawing/2014/main" id="{230957AB-F499-695C-5682-16824576B95B}"/>
              </a:ext>
            </a:extLst>
          </p:cNvPr>
          <p:cNvSpPr>
            <a:spLocks noGrp="1"/>
          </p:cNvSpPr>
          <p:nvPr>
            <p:ph type="ftr" sz="quarter" idx="3"/>
          </p:nvPr>
        </p:nvSpPr>
        <p:spPr/>
        <p:txBody>
          <a:bodyPr/>
          <a:lstStyle/>
          <a:p>
            <a:r>
              <a:rPr lang="en-US"/>
              <a:t>Rocky Rest Campground RST </a:t>
            </a:r>
            <a:endParaRPr lang="en-US" dirty="0"/>
          </a:p>
        </p:txBody>
      </p:sp>
      <p:sp>
        <p:nvSpPr>
          <p:cNvPr id="4" name="TextBox 3">
            <a:extLst>
              <a:ext uri="{FF2B5EF4-FFF2-40B4-BE49-F238E27FC236}">
                <a16:creationId xmlns:a16="http://schemas.microsoft.com/office/drawing/2014/main" id="{03639970-0F05-3A27-72B9-96A5C038E336}"/>
              </a:ext>
            </a:extLst>
          </p:cNvPr>
          <p:cNvSpPr txBox="1"/>
          <p:nvPr/>
        </p:nvSpPr>
        <p:spPr>
          <a:xfrm>
            <a:off x="812208" y="5736737"/>
            <a:ext cx="1542124" cy="369332"/>
          </a:xfrm>
          <a:prstGeom prst="rect">
            <a:avLst/>
          </a:prstGeom>
          <a:noFill/>
        </p:spPr>
        <p:txBody>
          <a:bodyPr wrap="square" rtlCol="0">
            <a:spAutoFit/>
          </a:bodyPr>
          <a:lstStyle/>
          <a:p>
            <a:r>
              <a:rPr lang="en-US" b="1">
                <a:solidFill>
                  <a:schemeClr val="bg1"/>
                </a:solidFill>
              </a:rPr>
              <a:t>@ </a:t>
            </a:r>
            <a:r>
              <a:rPr lang="en-US" sz="1600" b="1">
                <a:solidFill>
                  <a:schemeClr val="bg1"/>
                </a:solidFill>
              </a:rPr>
              <a:t>2,420</a:t>
            </a:r>
            <a:r>
              <a:rPr lang="en-US" b="1">
                <a:solidFill>
                  <a:schemeClr val="bg1"/>
                </a:solidFill>
              </a:rPr>
              <a:t> cfs</a:t>
            </a:r>
            <a:endParaRPr lang="en-US" b="1" dirty="0">
              <a:solidFill>
                <a:schemeClr val="bg1"/>
              </a:solidFill>
            </a:endParaRPr>
          </a:p>
        </p:txBody>
      </p:sp>
    </p:spTree>
    <p:extLst>
      <p:ext uri="{BB962C8B-B14F-4D97-AF65-F5344CB8AC3E}">
        <p14:creationId xmlns:p14="http://schemas.microsoft.com/office/powerpoint/2010/main" val="27060801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Placeholder 40" descr="A bridge over a river&#10;&#10;Description automatically generated">
            <a:extLst>
              <a:ext uri="{FF2B5EF4-FFF2-40B4-BE49-F238E27FC236}">
                <a16:creationId xmlns:a16="http://schemas.microsoft.com/office/drawing/2014/main" id="{6F3D9C0B-1970-D55A-CDFA-A31DC2145A06}"/>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a:stretch/>
        </p:blipFill>
        <p:spPr>
          <a:xfrm>
            <a:off x="701040" y="552020"/>
            <a:ext cx="10789920" cy="5629061"/>
          </a:xfrm>
          <a:prstGeom prst="rect">
            <a:avLst/>
          </a:prstGeom>
          <a:noFill/>
        </p:spPr>
      </p:pic>
      <p:sp>
        <p:nvSpPr>
          <p:cNvPr id="11" name="Text Placeholder 10">
            <a:extLst>
              <a:ext uri="{FF2B5EF4-FFF2-40B4-BE49-F238E27FC236}">
                <a16:creationId xmlns:a16="http://schemas.microsoft.com/office/drawing/2014/main" id="{80B8FC13-3669-3E78-A45C-14D5808C28EB}"/>
              </a:ext>
            </a:extLst>
          </p:cNvPr>
          <p:cNvSpPr>
            <a:spLocks noGrp="1"/>
          </p:cNvSpPr>
          <p:nvPr>
            <p:ph type="body" sz="quarter" idx="11"/>
          </p:nvPr>
        </p:nvSpPr>
        <p:spPr>
          <a:xfrm>
            <a:off x="7550870" y="5461685"/>
            <a:ext cx="4641131" cy="459717"/>
          </a:xfrm>
        </p:spPr>
        <p:txBody>
          <a:bodyPr/>
          <a:lstStyle/>
          <a:p>
            <a:r>
              <a:rPr lang="en-US"/>
              <a:t>Rocky Rest Campground Site</a:t>
            </a:r>
            <a:endParaRPr lang="en-US" dirty="0"/>
          </a:p>
        </p:txBody>
      </p:sp>
      <p:sp>
        <p:nvSpPr>
          <p:cNvPr id="2" name="Slide Number Placeholder 1">
            <a:extLst>
              <a:ext uri="{FF2B5EF4-FFF2-40B4-BE49-F238E27FC236}">
                <a16:creationId xmlns:a16="http://schemas.microsoft.com/office/drawing/2014/main" id="{AC5B7BC4-1A71-204F-1D34-C3EFBCF37BF7}"/>
              </a:ext>
            </a:extLst>
          </p:cNvPr>
          <p:cNvSpPr>
            <a:spLocks noGrp="1"/>
          </p:cNvSpPr>
          <p:nvPr>
            <p:ph type="sldNum" sz="quarter" idx="4"/>
          </p:nvPr>
        </p:nvSpPr>
        <p:spPr/>
        <p:txBody>
          <a:bodyPr/>
          <a:lstStyle/>
          <a:p>
            <a:fld id="{595BDE95-AAEA-4647-8A94-35050E5E1D2F}" type="slidenum">
              <a:rPr lang="en-US" smtClean="0"/>
              <a:pPr/>
              <a:t>17</a:t>
            </a:fld>
            <a:endParaRPr lang="en-US"/>
          </a:p>
        </p:txBody>
      </p:sp>
      <p:sp>
        <p:nvSpPr>
          <p:cNvPr id="3" name="Footer Placeholder 2">
            <a:extLst>
              <a:ext uri="{FF2B5EF4-FFF2-40B4-BE49-F238E27FC236}">
                <a16:creationId xmlns:a16="http://schemas.microsoft.com/office/drawing/2014/main" id="{230957AB-F499-695C-5682-16824576B95B}"/>
              </a:ext>
            </a:extLst>
          </p:cNvPr>
          <p:cNvSpPr>
            <a:spLocks noGrp="1"/>
          </p:cNvSpPr>
          <p:nvPr>
            <p:ph type="ftr" sz="quarter" idx="3"/>
          </p:nvPr>
        </p:nvSpPr>
        <p:spPr/>
        <p:txBody>
          <a:bodyPr/>
          <a:lstStyle/>
          <a:p>
            <a:r>
              <a:rPr lang="en-US"/>
              <a:t>Rocky Rest Campground RST </a:t>
            </a:r>
            <a:endParaRPr lang="en-US" dirty="0"/>
          </a:p>
        </p:txBody>
      </p:sp>
      <p:sp>
        <p:nvSpPr>
          <p:cNvPr id="4" name="TextBox 3">
            <a:extLst>
              <a:ext uri="{FF2B5EF4-FFF2-40B4-BE49-F238E27FC236}">
                <a16:creationId xmlns:a16="http://schemas.microsoft.com/office/drawing/2014/main" id="{03639970-0F05-3A27-72B9-96A5C038E336}"/>
              </a:ext>
            </a:extLst>
          </p:cNvPr>
          <p:cNvSpPr txBox="1"/>
          <p:nvPr/>
        </p:nvSpPr>
        <p:spPr>
          <a:xfrm>
            <a:off x="812208" y="5736737"/>
            <a:ext cx="1542124" cy="369332"/>
          </a:xfrm>
          <a:prstGeom prst="rect">
            <a:avLst/>
          </a:prstGeom>
          <a:noFill/>
        </p:spPr>
        <p:txBody>
          <a:bodyPr wrap="square" rtlCol="0">
            <a:spAutoFit/>
          </a:bodyPr>
          <a:lstStyle/>
          <a:p>
            <a:r>
              <a:rPr lang="en-US" b="1">
                <a:solidFill>
                  <a:schemeClr val="bg1"/>
                </a:solidFill>
              </a:rPr>
              <a:t>@ </a:t>
            </a:r>
            <a:r>
              <a:rPr lang="en-US" sz="1600" b="1">
                <a:solidFill>
                  <a:schemeClr val="bg1"/>
                </a:solidFill>
              </a:rPr>
              <a:t>2,420</a:t>
            </a:r>
            <a:r>
              <a:rPr lang="en-US" b="1">
                <a:solidFill>
                  <a:schemeClr val="bg1"/>
                </a:solidFill>
              </a:rPr>
              <a:t> cfs</a:t>
            </a:r>
            <a:endParaRPr lang="en-US" b="1" dirty="0">
              <a:solidFill>
                <a:schemeClr val="bg1"/>
              </a:solidFill>
            </a:endParaRPr>
          </a:p>
        </p:txBody>
      </p:sp>
      <p:cxnSp>
        <p:nvCxnSpPr>
          <p:cNvPr id="5" name="Straight Arrow Connector 4">
            <a:extLst>
              <a:ext uri="{FF2B5EF4-FFF2-40B4-BE49-F238E27FC236}">
                <a16:creationId xmlns:a16="http://schemas.microsoft.com/office/drawing/2014/main" id="{C9748370-84E3-723B-B607-484F14834ED5}"/>
              </a:ext>
            </a:extLst>
          </p:cNvPr>
          <p:cNvCxnSpPr>
            <a:cxnSpLocks/>
          </p:cNvCxnSpPr>
          <p:nvPr/>
        </p:nvCxnSpPr>
        <p:spPr>
          <a:xfrm flipH="1">
            <a:off x="4051300" y="2214032"/>
            <a:ext cx="4330700" cy="1282700"/>
          </a:xfrm>
          <a:prstGeom prst="straightConnector1">
            <a:avLst/>
          </a:prstGeom>
          <a:ln w="38100" cap="flat" cmpd="sng" algn="ctr">
            <a:solidFill>
              <a:schemeClr val="bg1"/>
            </a:solidFill>
            <a:prstDash val="solid"/>
            <a:round/>
            <a:headEnd type="none" w="lg" len="med"/>
            <a:tailEnd type="triangle" w="med" len="med"/>
          </a:ln>
        </p:spPr>
        <p:style>
          <a:lnRef idx="0">
            <a:scrgbClr r="0" g="0" b="0"/>
          </a:lnRef>
          <a:fillRef idx="0">
            <a:scrgbClr r="0" g="0" b="0"/>
          </a:fillRef>
          <a:effectRef idx="0">
            <a:scrgbClr r="0" g="0" b="0"/>
          </a:effectRef>
          <a:fontRef idx="minor">
            <a:schemeClr val="tx1"/>
          </a:fontRef>
        </p:style>
      </p:cxnSp>
      <p:sp>
        <p:nvSpPr>
          <p:cNvPr id="6" name="TextBox 5">
            <a:extLst>
              <a:ext uri="{FF2B5EF4-FFF2-40B4-BE49-F238E27FC236}">
                <a16:creationId xmlns:a16="http://schemas.microsoft.com/office/drawing/2014/main" id="{FCF05340-CB52-C1D7-6983-6929069ABF03}"/>
              </a:ext>
            </a:extLst>
          </p:cNvPr>
          <p:cNvSpPr txBox="1"/>
          <p:nvPr/>
        </p:nvSpPr>
        <p:spPr>
          <a:xfrm rot="20619129">
            <a:off x="5139140" y="2944556"/>
            <a:ext cx="2358459" cy="646331"/>
          </a:xfrm>
          <a:prstGeom prst="rect">
            <a:avLst/>
          </a:prstGeom>
          <a:solidFill>
            <a:schemeClr val="bg1">
              <a:lumMod val="75000"/>
            </a:schemeClr>
          </a:solidFill>
          <a:ln w="38100">
            <a:solidFill>
              <a:schemeClr val="bg1"/>
            </a:solidFill>
          </a:ln>
        </p:spPr>
        <p:txBody>
          <a:bodyPr wrap="square" rtlCol="0">
            <a:spAutoFit/>
          </a:bodyPr>
          <a:lstStyle/>
          <a:p>
            <a:pPr algn="ctr"/>
            <a:r>
              <a:rPr lang="en-US" dirty="0"/>
              <a:t>Direction of flow @ high discharge levels</a:t>
            </a:r>
          </a:p>
        </p:txBody>
      </p:sp>
    </p:spTree>
    <p:extLst>
      <p:ext uri="{BB962C8B-B14F-4D97-AF65-F5344CB8AC3E}">
        <p14:creationId xmlns:p14="http://schemas.microsoft.com/office/powerpoint/2010/main" val="23912995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Placeholder 40" descr="A bridge over a river&#10;&#10;Description automatically generated">
            <a:extLst>
              <a:ext uri="{FF2B5EF4-FFF2-40B4-BE49-F238E27FC236}">
                <a16:creationId xmlns:a16="http://schemas.microsoft.com/office/drawing/2014/main" id="{6F3D9C0B-1970-D55A-CDFA-A31DC2145A06}"/>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a:stretch/>
        </p:blipFill>
        <p:spPr>
          <a:xfrm>
            <a:off x="701040" y="552020"/>
            <a:ext cx="10789920" cy="5629061"/>
          </a:xfrm>
          <a:prstGeom prst="rect">
            <a:avLst/>
          </a:prstGeom>
          <a:noFill/>
        </p:spPr>
      </p:pic>
      <p:sp>
        <p:nvSpPr>
          <p:cNvPr id="11" name="Text Placeholder 10">
            <a:extLst>
              <a:ext uri="{FF2B5EF4-FFF2-40B4-BE49-F238E27FC236}">
                <a16:creationId xmlns:a16="http://schemas.microsoft.com/office/drawing/2014/main" id="{80B8FC13-3669-3E78-A45C-14D5808C28EB}"/>
              </a:ext>
            </a:extLst>
          </p:cNvPr>
          <p:cNvSpPr>
            <a:spLocks noGrp="1"/>
          </p:cNvSpPr>
          <p:nvPr>
            <p:ph type="body" sz="quarter" idx="11"/>
          </p:nvPr>
        </p:nvSpPr>
        <p:spPr>
          <a:xfrm>
            <a:off x="7550870" y="5461685"/>
            <a:ext cx="4641131" cy="459717"/>
          </a:xfrm>
        </p:spPr>
        <p:txBody>
          <a:bodyPr/>
          <a:lstStyle/>
          <a:p>
            <a:r>
              <a:rPr lang="en-US"/>
              <a:t>Rocky Rest Campground Site</a:t>
            </a:r>
            <a:endParaRPr lang="en-US" dirty="0"/>
          </a:p>
        </p:txBody>
      </p:sp>
      <p:sp>
        <p:nvSpPr>
          <p:cNvPr id="2" name="Slide Number Placeholder 1">
            <a:extLst>
              <a:ext uri="{FF2B5EF4-FFF2-40B4-BE49-F238E27FC236}">
                <a16:creationId xmlns:a16="http://schemas.microsoft.com/office/drawing/2014/main" id="{AC5B7BC4-1A71-204F-1D34-C3EFBCF37BF7}"/>
              </a:ext>
            </a:extLst>
          </p:cNvPr>
          <p:cNvSpPr>
            <a:spLocks noGrp="1"/>
          </p:cNvSpPr>
          <p:nvPr>
            <p:ph type="sldNum" sz="quarter" idx="4"/>
          </p:nvPr>
        </p:nvSpPr>
        <p:spPr/>
        <p:txBody>
          <a:bodyPr/>
          <a:lstStyle/>
          <a:p>
            <a:fld id="{595BDE95-AAEA-4647-8A94-35050E5E1D2F}" type="slidenum">
              <a:rPr lang="en-US" smtClean="0"/>
              <a:pPr/>
              <a:t>18</a:t>
            </a:fld>
            <a:endParaRPr lang="en-US"/>
          </a:p>
        </p:txBody>
      </p:sp>
      <p:sp>
        <p:nvSpPr>
          <p:cNvPr id="3" name="Footer Placeholder 2">
            <a:extLst>
              <a:ext uri="{FF2B5EF4-FFF2-40B4-BE49-F238E27FC236}">
                <a16:creationId xmlns:a16="http://schemas.microsoft.com/office/drawing/2014/main" id="{230957AB-F499-695C-5682-16824576B95B}"/>
              </a:ext>
            </a:extLst>
          </p:cNvPr>
          <p:cNvSpPr>
            <a:spLocks noGrp="1"/>
          </p:cNvSpPr>
          <p:nvPr>
            <p:ph type="ftr" sz="quarter" idx="3"/>
          </p:nvPr>
        </p:nvSpPr>
        <p:spPr/>
        <p:txBody>
          <a:bodyPr/>
          <a:lstStyle/>
          <a:p>
            <a:r>
              <a:rPr lang="en-US"/>
              <a:t>Rocky Rest Campground RST </a:t>
            </a:r>
            <a:endParaRPr lang="en-US" dirty="0"/>
          </a:p>
        </p:txBody>
      </p:sp>
      <p:sp>
        <p:nvSpPr>
          <p:cNvPr id="4" name="TextBox 3">
            <a:extLst>
              <a:ext uri="{FF2B5EF4-FFF2-40B4-BE49-F238E27FC236}">
                <a16:creationId xmlns:a16="http://schemas.microsoft.com/office/drawing/2014/main" id="{03639970-0F05-3A27-72B9-96A5C038E336}"/>
              </a:ext>
            </a:extLst>
          </p:cNvPr>
          <p:cNvSpPr txBox="1"/>
          <p:nvPr/>
        </p:nvSpPr>
        <p:spPr>
          <a:xfrm>
            <a:off x="812208" y="5736737"/>
            <a:ext cx="1542124" cy="369332"/>
          </a:xfrm>
          <a:prstGeom prst="rect">
            <a:avLst/>
          </a:prstGeom>
          <a:noFill/>
        </p:spPr>
        <p:txBody>
          <a:bodyPr wrap="square" rtlCol="0">
            <a:spAutoFit/>
          </a:bodyPr>
          <a:lstStyle/>
          <a:p>
            <a:r>
              <a:rPr lang="en-US" b="1">
                <a:solidFill>
                  <a:schemeClr val="bg1"/>
                </a:solidFill>
              </a:rPr>
              <a:t>@ </a:t>
            </a:r>
            <a:r>
              <a:rPr lang="en-US" sz="1600" b="1">
                <a:solidFill>
                  <a:schemeClr val="bg1"/>
                </a:solidFill>
              </a:rPr>
              <a:t>2,420</a:t>
            </a:r>
            <a:r>
              <a:rPr lang="en-US" b="1">
                <a:solidFill>
                  <a:schemeClr val="bg1"/>
                </a:solidFill>
              </a:rPr>
              <a:t> cfs</a:t>
            </a:r>
            <a:endParaRPr lang="en-US" b="1" dirty="0">
              <a:solidFill>
                <a:schemeClr val="bg1"/>
              </a:solidFill>
            </a:endParaRPr>
          </a:p>
        </p:txBody>
      </p:sp>
      <p:cxnSp>
        <p:nvCxnSpPr>
          <p:cNvPr id="5" name="Straight Arrow Connector 4">
            <a:extLst>
              <a:ext uri="{FF2B5EF4-FFF2-40B4-BE49-F238E27FC236}">
                <a16:creationId xmlns:a16="http://schemas.microsoft.com/office/drawing/2014/main" id="{DAB146D0-68E9-E529-A576-ABEFE101737F}"/>
              </a:ext>
            </a:extLst>
          </p:cNvPr>
          <p:cNvCxnSpPr>
            <a:cxnSpLocks/>
          </p:cNvCxnSpPr>
          <p:nvPr/>
        </p:nvCxnSpPr>
        <p:spPr>
          <a:xfrm flipH="1">
            <a:off x="3975100" y="1763486"/>
            <a:ext cx="3851729" cy="2601721"/>
          </a:xfrm>
          <a:prstGeom prst="straightConnector1">
            <a:avLst/>
          </a:prstGeom>
          <a:ln w="44450" cap="flat" cmpd="sng" algn="ctr">
            <a:solidFill>
              <a:schemeClr val="bg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6" name="TextBox 5">
            <a:extLst>
              <a:ext uri="{FF2B5EF4-FFF2-40B4-BE49-F238E27FC236}">
                <a16:creationId xmlns:a16="http://schemas.microsoft.com/office/drawing/2014/main" id="{0F91542B-3334-5ECC-DE2A-D52732AE05E5}"/>
              </a:ext>
            </a:extLst>
          </p:cNvPr>
          <p:cNvSpPr txBox="1"/>
          <p:nvPr/>
        </p:nvSpPr>
        <p:spPr>
          <a:xfrm rot="19553770">
            <a:off x="4999440" y="3041924"/>
            <a:ext cx="2358459" cy="646331"/>
          </a:xfrm>
          <a:prstGeom prst="rect">
            <a:avLst/>
          </a:prstGeom>
          <a:solidFill>
            <a:schemeClr val="bg1">
              <a:lumMod val="75000"/>
            </a:schemeClr>
          </a:solidFill>
          <a:ln w="38100" cap="flat">
            <a:solidFill>
              <a:schemeClr val="bg1"/>
            </a:solidFill>
          </a:ln>
        </p:spPr>
        <p:txBody>
          <a:bodyPr wrap="square" rtlCol="0">
            <a:spAutoFit/>
          </a:bodyPr>
          <a:lstStyle/>
          <a:p>
            <a:pPr algn="ctr"/>
            <a:r>
              <a:rPr lang="en-US" dirty="0"/>
              <a:t>Direction of flow @ low discharge levels</a:t>
            </a:r>
          </a:p>
        </p:txBody>
      </p:sp>
    </p:spTree>
    <p:extLst>
      <p:ext uri="{BB962C8B-B14F-4D97-AF65-F5344CB8AC3E}">
        <p14:creationId xmlns:p14="http://schemas.microsoft.com/office/powerpoint/2010/main" val="164640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Placeholder 40" descr="A bridge over a river&#10;&#10;Description automatically generated">
            <a:extLst>
              <a:ext uri="{FF2B5EF4-FFF2-40B4-BE49-F238E27FC236}">
                <a16:creationId xmlns:a16="http://schemas.microsoft.com/office/drawing/2014/main" id="{6F3D9C0B-1970-D55A-CDFA-A31DC2145A06}"/>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a:stretch/>
        </p:blipFill>
        <p:spPr>
          <a:xfrm>
            <a:off x="701040" y="552020"/>
            <a:ext cx="10789920" cy="5629061"/>
          </a:xfrm>
          <a:prstGeom prst="rect">
            <a:avLst/>
          </a:prstGeom>
          <a:noFill/>
        </p:spPr>
      </p:pic>
      <p:sp>
        <p:nvSpPr>
          <p:cNvPr id="11" name="Text Placeholder 10">
            <a:extLst>
              <a:ext uri="{FF2B5EF4-FFF2-40B4-BE49-F238E27FC236}">
                <a16:creationId xmlns:a16="http://schemas.microsoft.com/office/drawing/2014/main" id="{80B8FC13-3669-3E78-A45C-14D5808C28EB}"/>
              </a:ext>
            </a:extLst>
          </p:cNvPr>
          <p:cNvSpPr>
            <a:spLocks noGrp="1"/>
          </p:cNvSpPr>
          <p:nvPr>
            <p:ph type="body" sz="quarter" idx="11"/>
          </p:nvPr>
        </p:nvSpPr>
        <p:spPr>
          <a:xfrm>
            <a:off x="7550870" y="5461685"/>
            <a:ext cx="4641131" cy="459717"/>
          </a:xfrm>
        </p:spPr>
        <p:txBody>
          <a:bodyPr/>
          <a:lstStyle/>
          <a:p>
            <a:r>
              <a:rPr lang="en-US"/>
              <a:t>Rocky Rest Campground Site</a:t>
            </a:r>
            <a:endParaRPr lang="en-US" dirty="0"/>
          </a:p>
        </p:txBody>
      </p:sp>
      <p:sp>
        <p:nvSpPr>
          <p:cNvPr id="2" name="Slide Number Placeholder 1">
            <a:extLst>
              <a:ext uri="{FF2B5EF4-FFF2-40B4-BE49-F238E27FC236}">
                <a16:creationId xmlns:a16="http://schemas.microsoft.com/office/drawing/2014/main" id="{AC5B7BC4-1A71-204F-1D34-C3EFBCF37BF7}"/>
              </a:ext>
            </a:extLst>
          </p:cNvPr>
          <p:cNvSpPr>
            <a:spLocks noGrp="1"/>
          </p:cNvSpPr>
          <p:nvPr>
            <p:ph type="sldNum" sz="quarter" idx="4"/>
          </p:nvPr>
        </p:nvSpPr>
        <p:spPr/>
        <p:txBody>
          <a:bodyPr/>
          <a:lstStyle/>
          <a:p>
            <a:fld id="{595BDE95-AAEA-4647-8A94-35050E5E1D2F}" type="slidenum">
              <a:rPr lang="en-US" smtClean="0"/>
              <a:pPr/>
              <a:t>19</a:t>
            </a:fld>
            <a:endParaRPr lang="en-US"/>
          </a:p>
        </p:txBody>
      </p:sp>
      <p:sp>
        <p:nvSpPr>
          <p:cNvPr id="3" name="Footer Placeholder 2">
            <a:extLst>
              <a:ext uri="{FF2B5EF4-FFF2-40B4-BE49-F238E27FC236}">
                <a16:creationId xmlns:a16="http://schemas.microsoft.com/office/drawing/2014/main" id="{230957AB-F499-695C-5682-16824576B95B}"/>
              </a:ext>
            </a:extLst>
          </p:cNvPr>
          <p:cNvSpPr>
            <a:spLocks noGrp="1"/>
          </p:cNvSpPr>
          <p:nvPr>
            <p:ph type="ftr" sz="quarter" idx="3"/>
          </p:nvPr>
        </p:nvSpPr>
        <p:spPr/>
        <p:txBody>
          <a:bodyPr/>
          <a:lstStyle/>
          <a:p>
            <a:r>
              <a:rPr lang="en-US"/>
              <a:t>Rocky Rest Campground RST </a:t>
            </a:r>
            <a:endParaRPr lang="en-US" dirty="0"/>
          </a:p>
        </p:txBody>
      </p:sp>
      <p:sp>
        <p:nvSpPr>
          <p:cNvPr id="4" name="TextBox 3">
            <a:extLst>
              <a:ext uri="{FF2B5EF4-FFF2-40B4-BE49-F238E27FC236}">
                <a16:creationId xmlns:a16="http://schemas.microsoft.com/office/drawing/2014/main" id="{03639970-0F05-3A27-72B9-96A5C038E336}"/>
              </a:ext>
            </a:extLst>
          </p:cNvPr>
          <p:cNvSpPr txBox="1"/>
          <p:nvPr/>
        </p:nvSpPr>
        <p:spPr>
          <a:xfrm>
            <a:off x="812208" y="5736737"/>
            <a:ext cx="1542124" cy="369332"/>
          </a:xfrm>
          <a:prstGeom prst="rect">
            <a:avLst/>
          </a:prstGeom>
          <a:noFill/>
        </p:spPr>
        <p:txBody>
          <a:bodyPr wrap="square" rtlCol="0">
            <a:spAutoFit/>
          </a:bodyPr>
          <a:lstStyle/>
          <a:p>
            <a:r>
              <a:rPr lang="en-US" b="1">
                <a:solidFill>
                  <a:schemeClr val="bg1"/>
                </a:solidFill>
              </a:rPr>
              <a:t>@ </a:t>
            </a:r>
            <a:r>
              <a:rPr lang="en-US" sz="1600" b="1">
                <a:solidFill>
                  <a:schemeClr val="bg1"/>
                </a:solidFill>
              </a:rPr>
              <a:t>2,420</a:t>
            </a:r>
            <a:r>
              <a:rPr lang="en-US" b="1">
                <a:solidFill>
                  <a:schemeClr val="bg1"/>
                </a:solidFill>
              </a:rPr>
              <a:t> cfs</a:t>
            </a:r>
            <a:endParaRPr lang="en-US" b="1" dirty="0">
              <a:solidFill>
                <a:schemeClr val="bg1"/>
              </a:solidFill>
            </a:endParaRPr>
          </a:p>
        </p:txBody>
      </p:sp>
      <p:cxnSp>
        <p:nvCxnSpPr>
          <p:cNvPr id="5" name="Straight Arrow Connector 4">
            <a:extLst>
              <a:ext uri="{FF2B5EF4-FFF2-40B4-BE49-F238E27FC236}">
                <a16:creationId xmlns:a16="http://schemas.microsoft.com/office/drawing/2014/main" id="{2B0DA1B6-EBFC-D61B-B354-FC5F15128294}"/>
              </a:ext>
            </a:extLst>
          </p:cNvPr>
          <p:cNvCxnSpPr>
            <a:cxnSpLocks/>
          </p:cNvCxnSpPr>
          <p:nvPr/>
        </p:nvCxnSpPr>
        <p:spPr>
          <a:xfrm flipH="1" flipV="1">
            <a:off x="5748881" y="2935084"/>
            <a:ext cx="932111" cy="701942"/>
          </a:xfrm>
          <a:prstGeom prst="straightConnector1">
            <a:avLst/>
          </a:prstGeom>
          <a:ln w="44450" cap="flat" cmpd="sng" algn="ctr">
            <a:solidFill>
              <a:schemeClr val="bg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6" name="Straight Arrow Connector 5">
            <a:extLst>
              <a:ext uri="{FF2B5EF4-FFF2-40B4-BE49-F238E27FC236}">
                <a16:creationId xmlns:a16="http://schemas.microsoft.com/office/drawing/2014/main" id="{E74FDF34-5B83-116A-DA63-7E6B459B5BDD}"/>
              </a:ext>
            </a:extLst>
          </p:cNvPr>
          <p:cNvCxnSpPr>
            <a:cxnSpLocks/>
          </p:cNvCxnSpPr>
          <p:nvPr/>
        </p:nvCxnSpPr>
        <p:spPr>
          <a:xfrm flipH="1" flipV="1">
            <a:off x="7297385" y="2218223"/>
            <a:ext cx="597538" cy="515873"/>
          </a:xfrm>
          <a:prstGeom prst="straightConnector1">
            <a:avLst/>
          </a:prstGeom>
          <a:ln w="44450" cap="flat" cmpd="sng" algn="ctr">
            <a:solidFill>
              <a:schemeClr val="bg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7" name="Straight Arrow Connector 6">
            <a:extLst>
              <a:ext uri="{FF2B5EF4-FFF2-40B4-BE49-F238E27FC236}">
                <a16:creationId xmlns:a16="http://schemas.microsoft.com/office/drawing/2014/main" id="{D452C9FF-E876-64C4-AA42-25DB65ADC76A}"/>
              </a:ext>
            </a:extLst>
          </p:cNvPr>
          <p:cNvCxnSpPr>
            <a:cxnSpLocks/>
          </p:cNvCxnSpPr>
          <p:nvPr/>
        </p:nvCxnSpPr>
        <p:spPr>
          <a:xfrm flipV="1">
            <a:off x="2831324" y="2935084"/>
            <a:ext cx="386423" cy="486213"/>
          </a:xfrm>
          <a:prstGeom prst="straightConnector1">
            <a:avLst/>
          </a:prstGeom>
          <a:ln w="44450" cap="flat" cmpd="sng" algn="ctr">
            <a:solidFill>
              <a:schemeClr val="bg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8" name="Straight Arrow Connector 7">
            <a:extLst>
              <a:ext uri="{FF2B5EF4-FFF2-40B4-BE49-F238E27FC236}">
                <a16:creationId xmlns:a16="http://schemas.microsoft.com/office/drawing/2014/main" id="{6769B0A0-4838-30BD-518A-252FA3F89127}"/>
              </a:ext>
            </a:extLst>
          </p:cNvPr>
          <p:cNvCxnSpPr>
            <a:cxnSpLocks/>
            <a:stCxn id="10" idx="1"/>
          </p:cNvCxnSpPr>
          <p:nvPr/>
        </p:nvCxnSpPr>
        <p:spPr>
          <a:xfrm flipH="1" flipV="1">
            <a:off x="4414272" y="3319095"/>
            <a:ext cx="683773" cy="1014674"/>
          </a:xfrm>
          <a:prstGeom prst="straightConnector1">
            <a:avLst/>
          </a:prstGeom>
          <a:ln w="44450" cap="flat" cmpd="sng" algn="ctr">
            <a:solidFill>
              <a:schemeClr val="bg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9" name="TextBox 8">
            <a:extLst>
              <a:ext uri="{FF2B5EF4-FFF2-40B4-BE49-F238E27FC236}">
                <a16:creationId xmlns:a16="http://schemas.microsoft.com/office/drawing/2014/main" id="{33C7D632-3758-9038-55C1-6CED6271BE59}"/>
              </a:ext>
            </a:extLst>
          </p:cNvPr>
          <p:cNvSpPr txBox="1"/>
          <p:nvPr/>
        </p:nvSpPr>
        <p:spPr>
          <a:xfrm>
            <a:off x="1663952" y="3421297"/>
            <a:ext cx="1474039" cy="338554"/>
          </a:xfrm>
          <a:prstGeom prst="rect">
            <a:avLst/>
          </a:prstGeom>
          <a:solidFill>
            <a:schemeClr val="bg1">
              <a:lumMod val="75000"/>
            </a:schemeClr>
          </a:solidFill>
          <a:ln w="38100" cap="flat">
            <a:solidFill>
              <a:schemeClr val="bg1"/>
            </a:solidFill>
            <a:round/>
          </a:ln>
        </p:spPr>
        <p:txBody>
          <a:bodyPr wrap="square" rtlCol="0">
            <a:noAutofit/>
          </a:bodyPr>
          <a:lstStyle/>
          <a:p>
            <a:r>
              <a:rPr lang="en-US" sz="1600" dirty="0"/>
              <a:t>Stow Location </a:t>
            </a:r>
          </a:p>
        </p:txBody>
      </p:sp>
      <p:sp>
        <p:nvSpPr>
          <p:cNvPr id="10" name="TextBox 9">
            <a:extLst>
              <a:ext uri="{FF2B5EF4-FFF2-40B4-BE49-F238E27FC236}">
                <a16:creationId xmlns:a16="http://schemas.microsoft.com/office/drawing/2014/main" id="{9911F373-51DC-76CA-2009-9BFA634225A9}"/>
              </a:ext>
            </a:extLst>
          </p:cNvPr>
          <p:cNvSpPr txBox="1"/>
          <p:nvPr/>
        </p:nvSpPr>
        <p:spPr>
          <a:xfrm>
            <a:off x="5098045" y="4010603"/>
            <a:ext cx="1078638" cy="646331"/>
          </a:xfrm>
          <a:prstGeom prst="rect">
            <a:avLst/>
          </a:prstGeom>
          <a:solidFill>
            <a:schemeClr val="bg1">
              <a:lumMod val="75000"/>
            </a:schemeClr>
          </a:solidFill>
          <a:ln w="38100" cap="flat">
            <a:solidFill>
              <a:schemeClr val="bg1"/>
            </a:solidFill>
            <a:round/>
          </a:ln>
        </p:spPr>
        <p:txBody>
          <a:bodyPr wrap="square" rtlCol="0">
            <a:noAutofit/>
          </a:bodyPr>
          <a:lstStyle/>
          <a:p>
            <a:pPr algn="ctr"/>
            <a:r>
              <a:rPr lang="en-US" dirty="0"/>
              <a:t>Lower Location</a:t>
            </a:r>
          </a:p>
        </p:txBody>
      </p:sp>
      <p:sp>
        <p:nvSpPr>
          <p:cNvPr id="12" name="TextBox 11">
            <a:extLst>
              <a:ext uri="{FF2B5EF4-FFF2-40B4-BE49-F238E27FC236}">
                <a16:creationId xmlns:a16="http://schemas.microsoft.com/office/drawing/2014/main" id="{DC93E22A-8E0D-4F20-AA84-AF52440DFA89}"/>
              </a:ext>
            </a:extLst>
          </p:cNvPr>
          <p:cNvSpPr txBox="1"/>
          <p:nvPr/>
        </p:nvSpPr>
        <p:spPr>
          <a:xfrm>
            <a:off x="6680992" y="3516553"/>
            <a:ext cx="1213931" cy="646331"/>
          </a:xfrm>
          <a:prstGeom prst="rect">
            <a:avLst/>
          </a:prstGeom>
          <a:solidFill>
            <a:schemeClr val="bg1">
              <a:lumMod val="75000"/>
            </a:schemeClr>
          </a:solidFill>
          <a:ln w="38100" cap="flat">
            <a:solidFill>
              <a:schemeClr val="bg1"/>
            </a:solidFill>
            <a:round/>
          </a:ln>
        </p:spPr>
        <p:txBody>
          <a:bodyPr wrap="square" rtlCol="0">
            <a:noAutofit/>
          </a:bodyPr>
          <a:lstStyle/>
          <a:p>
            <a:pPr algn="ctr"/>
            <a:r>
              <a:rPr lang="en-US" dirty="0"/>
              <a:t>Middle Location</a:t>
            </a:r>
          </a:p>
        </p:txBody>
      </p:sp>
      <p:sp>
        <p:nvSpPr>
          <p:cNvPr id="13" name="TextBox 12">
            <a:extLst>
              <a:ext uri="{FF2B5EF4-FFF2-40B4-BE49-F238E27FC236}">
                <a16:creationId xmlns:a16="http://schemas.microsoft.com/office/drawing/2014/main" id="{9859E4C4-AF4C-3C82-36AF-3030A909DCEE}"/>
              </a:ext>
            </a:extLst>
          </p:cNvPr>
          <p:cNvSpPr txBox="1"/>
          <p:nvPr/>
        </p:nvSpPr>
        <p:spPr>
          <a:xfrm>
            <a:off x="7894923" y="2589797"/>
            <a:ext cx="1050359" cy="646331"/>
          </a:xfrm>
          <a:prstGeom prst="rect">
            <a:avLst/>
          </a:prstGeom>
          <a:solidFill>
            <a:schemeClr val="bg1">
              <a:lumMod val="75000"/>
            </a:schemeClr>
          </a:solidFill>
          <a:ln w="38100" cap="flat">
            <a:solidFill>
              <a:schemeClr val="bg1"/>
            </a:solidFill>
            <a:round/>
          </a:ln>
        </p:spPr>
        <p:txBody>
          <a:bodyPr wrap="square" rtlCol="0">
            <a:noAutofit/>
          </a:bodyPr>
          <a:lstStyle/>
          <a:p>
            <a:pPr algn="ctr"/>
            <a:r>
              <a:rPr lang="en-US" dirty="0"/>
              <a:t>Upper Location</a:t>
            </a:r>
          </a:p>
        </p:txBody>
      </p:sp>
    </p:spTree>
    <p:extLst>
      <p:ext uri="{BB962C8B-B14F-4D97-AF65-F5344CB8AC3E}">
        <p14:creationId xmlns:p14="http://schemas.microsoft.com/office/powerpoint/2010/main" val="17246979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934AF3F-96E1-3ADB-2EC4-BB218C970AAD}"/>
              </a:ext>
            </a:extLst>
          </p:cNvPr>
          <p:cNvSpPr>
            <a:spLocks noGrp="1"/>
          </p:cNvSpPr>
          <p:nvPr>
            <p:ph type="sldNum" sz="quarter" idx="4"/>
          </p:nvPr>
        </p:nvSpPr>
        <p:spPr/>
        <p:txBody>
          <a:bodyPr/>
          <a:lstStyle/>
          <a:p>
            <a:fld id="{595BDE95-AAEA-4647-8A94-35050E5E1D2F}" type="slidenum">
              <a:rPr lang="en-US" smtClean="0"/>
              <a:pPr/>
              <a:t>20</a:t>
            </a:fld>
            <a:endParaRPr lang="en-US" dirty="0"/>
          </a:p>
        </p:txBody>
      </p:sp>
      <p:sp>
        <p:nvSpPr>
          <p:cNvPr id="3" name="Footer Placeholder 2">
            <a:extLst>
              <a:ext uri="{FF2B5EF4-FFF2-40B4-BE49-F238E27FC236}">
                <a16:creationId xmlns:a16="http://schemas.microsoft.com/office/drawing/2014/main" id="{5247F5C3-3865-EF85-CC3E-A97BD39DBDAE}"/>
              </a:ext>
            </a:extLst>
          </p:cNvPr>
          <p:cNvSpPr>
            <a:spLocks noGrp="1"/>
          </p:cNvSpPr>
          <p:nvPr>
            <p:ph type="ftr" sz="quarter" idx="3"/>
          </p:nvPr>
        </p:nvSpPr>
        <p:spPr/>
        <p:txBody>
          <a:bodyPr/>
          <a:lstStyle/>
          <a:p>
            <a:r>
              <a:rPr lang="en-US" dirty="0"/>
              <a:t>Rocky Rest Campground RST </a:t>
            </a:r>
          </a:p>
        </p:txBody>
      </p:sp>
      <p:pic>
        <p:nvPicPr>
          <p:cNvPr id="7" name="Picture Placeholder 6" descr="A graph of a graph showing different positions&#10;&#10;Description automatically generated with medium confidence">
            <a:extLst>
              <a:ext uri="{FF2B5EF4-FFF2-40B4-BE49-F238E27FC236}">
                <a16:creationId xmlns:a16="http://schemas.microsoft.com/office/drawing/2014/main" id="{ECDBADA2-07FB-7942-B248-ADCFF6EA8298}"/>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a:fillRect/>
          </a:stretch>
        </p:blipFill>
        <p:spPr/>
      </p:pic>
      <p:cxnSp>
        <p:nvCxnSpPr>
          <p:cNvPr id="11" name="Straight Arrow Connector 10">
            <a:extLst>
              <a:ext uri="{FF2B5EF4-FFF2-40B4-BE49-F238E27FC236}">
                <a16:creationId xmlns:a16="http://schemas.microsoft.com/office/drawing/2014/main" id="{498D84EF-E6D5-0D1F-82CA-62603F5EB660}"/>
              </a:ext>
            </a:extLst>
          </p:cNvPr>
          <p:cNvCxnSpPr>
            <a:cxnSpLocks/>
          </p:cNvCxnSpPr>
          <p:nvPr/>
        </p:nvCxnSpPr>
        <p:spPr>
          <a:xfrm flipH="1" flipV="1">
            <a:off x="7297385" y="2218223"/>
            <a:ext cx="597538" cy="515873"/>
          </a:xfrm>
          <a:prstGeom prst="straightConnector1">
            <a:avLst/>
          </a:prstGeom>
          <a:ln w="44450" cap="flat" cmpd="sng" algn="ctr">
            <a:solidFill>
              <a:schemeClr val="bg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13" name="TextBox 12">
            <a:extLst>
              <a:ext uri="{FF2B5EF4-FFF2-40B4-BE49-F238E27FC236}">
                <a16:creationId xmlns:a16="http://schemas.microsoft.com/office/drawing/2014/main" id="{C23D97A6-CFBC-AD35-3A18-B8CA21D7E628}"/>
              </a:ext>
            </a:extLst>
          </p:cNvPr>
          <p:cNvSpPr txBox="1"/>
          <p:nvPr/>
        </p:nvSpPr>
        <p:spPr>
          <a:xfrm>
            <a:off x="10469577" y="1820971"/>
            <a:ext cx="1609520" cy="655188"/>
          </a:xfrm>
          <a:prstGeom prst="rect">
            <a:avLst/>
          </a:prstGeom>
          <a:solidFill>
            <a:schemeClr val="bg1">
              <a:lumMod val="75000"/>
            </a:schemeClr>
          </a:solidFill>
          <a:ln w="38100" cap="flat">
            <a:solidFill>
              <a:schemeClr val="bg1"/>
            </a:solidFill>
            <a:round/>
          </a:ln>
        </p:spPr>
        <p:txBody>
          <a:bodyPr wrap="square" rtlCol="0">
            <a:noAutofit/>
          </a:bodyPr>
          <a:lstStyle/>
          <a:p>
            <a:pPr algn="ctr"/>
            <a:r>
              <a:rPr lang="en-US" dirty="0"/>
              <a:t>Upper Limit = ~3,000 </a:t>
            </a:r>
            <a:r>
              <a:rPr lang="en-US" dirty="0" err="1"/>
              <a:t>cfs</a:t>
            </a:r>
            <a:endParaRPr lang="en-US" dirty="0"/>
          </a:p>
        </p:txBody>
      </p:sp>
      <p:sp>
        <p:nvSpPr>
          <p:cNvPr id="15" name="Title 1">
            <a:extLst>
              <a:ext uri="{FF2B5EF4-FFF2-40B4-BE49-F238E27FC236}">
                <a16:creationId xmlns:a16="http://schemas.microsoft.com/office/drawing/2014/main" id="{65E7ADB4-320D-FF6B-DAA2-E90FCC015904}"/>
              </a:ext>
            </a:extLst>
          </p:cNvPr>
          <p:cNvSpPr txBox="1">
            <a:spLocks/>
          </p:cNvSpPr>
          <p:nvPr/>
        </p:nvSpPr>
        <p:spPr>
          <a:xfrm>
            <a:off x="698670" y="250802"/>
            <a:ext cx="10789920" cy="548640"/>
          </a:xfrm>
          <a:prstGeom prst="rect">
            <a:avLst/>
          </a:prstGeom>
        </p:spPr>
        <p:txBody>
          <a:bodyPr vert="horz" wrap="square" lIns="91440" tIns="45720" rIns="91440" bIns="45720" rtlCol="0">
            <a:noAutofit/>
          </a:bodyPr>
          <a:lstStyle>
            <a:lvl1pPr marL="228600" indent="-228600" algn="l" defTabSz="914400" rtl="0" eaLnBrk="1" latinLnBrk="0" hangingPunct="1">
              <a:lnSpc>
                <a:spcPct val="100000"/>
              </a:lnSpc>
              <a:spcBef>
                <a:spcPts val="500"/>
              </a:spcBef>
              <a:buClr>
                <a:srgbClr val="0076C0"/>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buClr>
                <a:srgbClr val="0076C0"/>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buClr>
                <a:srgbClr val="0076C0"/>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Clr>
                <a:srgbClr val="0076C0"/>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Clr>
                <a:srgbClr val="0076C0"/>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rgbClr val="035483"/>
                </a:solidFill>
              </a:rPr>
              <a:t>Rocky Rest Campground Site</a:t>
            </a:r>
          </a:p>
        </p:txBody>
      </p:sp>
    </p:spTree>
    <p:extLst>
      <p:ext uri="{BB962C8B-B14F-4D97-AF65-F5344CB8AC3E}">
        <p14:creationId xmlns:p14="http://schemas.microsoft.com/office/powerpoint/2010/main" val="11439801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A person fishing in a river&#10;&#10;Description automatically generated">
            <a:extLst>
              <a:ext uri="{FF2B5EF4-FFF2-40B4-BE49-F238E27FC236}">
                <a16:creationId xmlns:a16="http://schemas.microsoft.com/office/drawing/2014/main" id="{FF731090-CA96-4F1B-E1F5-660C327D1058}"/>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a:ext>
            </a:extLst>
          </a:blip>
          <a:srcRect/>
          <a:stretch/>
        </p:blipFill>
        <p:spPr/>
      </p:pic>
      <p:pic>
        <p:nvPicPr>
          <p:cNvPr id="18" name="Picture Placeholder 17" descr="A boat in a river&#10;&#10;Description automatically generated">
            <a:extLst>
              <a:ext uri="{FF2B5EF4-FFF2-40B4-BE49-F238E27FC236}">
                <a16:creationId xmlns:a16="http://schemas.microsoft.com/office/drawing/2014/main" id="{F192B664-2D0B-98A6-43A9-75DED1C5E626}"/>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a:ext>
            </a:extLst>
          </a:blip>
          <a:srcRect/>
          <a:stretch/>
        </p:blipFill>
        <p:spPr/>
      </p:pic>
      <p:pic>
        <p:nvPicPr>
          <p:cNvPr id="20" name="Picture Placeholder 19" descr="A metal boat in a river&#10;&#10;Description automatically generated">
            <a:extLst>
              <a:ext uri="{FF2B5EF4-FFF2-40B4-BE49-F238E27FC236}">
                <a16:creationId xmlns:a16="http://schemas.microsoft.com/office/drawing/2014/main" id="{9E396E12-D6C0-76FD-3FFB-6E3F0494181B}"/>
              </a:ext>
            </a:extLst>
          </p:cNvPr>
          <p:cNvPicPr>
            <a:picLocks noGrp="1" noChangeAspect="1"/>
          </p:cNvPicPr>
          <p:nvPr>
            <p:ph type="pic" sz="quarter" idx="14"/>
          </p:nvPr>
        </p:nvPicPr>
        <p:blipFill rotWithShape="1">
          <a:blip r:embed="rId5" cstate="screen">
            <a:extLst>
              <a:ext uri="{28A0092B-C50C-407E-A947-70E740481C1C}">
                <a14:useLocalDpi xmlns:a14="http://schemas.microsoft.com/office/drawing/2010/main"/>
              </a:ext>
            </a:extLst>
          </a:blip>
          <a:srcRect/>
          <a:stretch/>
        </p:blipFill>
        <p:spPr/>
      </p:pic>
      <p:sp>
        <p:nvSpPr>
          <p:cNvPr id="6" name="Slide Number Placeholder 5">
            <a:extLst>
              <a:ext uri="{FF2B5EF4-FFF2-40B4-BE49-F238E27FC236}">
                <a16:creationId xmlns:a16="http://schemas.microsoft.com/office/drawing/2014/main" id="{5EE219FC-FD62-1503-1B37-0B76F5BE46A2}"/>
              </a:ext>
            </a:extLst>
          </p:cNvPr>
          <p:cNvSpPr>
            <a:spLocks noGrp="1"/>
          </p:cNvSpPr>
          <p:nvPr>
            <p:ph type="sldNum" sz="quarter" idx="4"/>
          </p:nvPr>
        </p:nvSpPr>
        <p:spPr/>
        <p:txBody>
          <a:bodyPr/>
          <a:lstStyle/>
          <a:p>
            <a:fld id="{595BDE95-AAEA-4647-8A94-35050E5E1D2F}" type="slidenum">
              <a:rPr lang="en-US" smtClean="0"/>
              <a:pPr/>
              <a:t>21</a:t>
            </a:fld>
            <a:endParaRPr lang="en-US" dirty="0"/>
          </a:p>
        </p:txBody>
      </p:sp>
      <p:sp>
        <p:nvSpPr>
          <p:cNvPr id="5" name="Footer Placeholder 4">
            <a:extLst>
              <a:ext uri="{FF2B5EF4-FFF2-40B4-BE49-F238E27FC236}">
                <a16:creationId xmlns:a16="http://schemas.microsoft.com/office/drawing/2014/main" id="{AA0ACB26-6F1A-6CE8-ABC9-C41B8289B720}"/>
              </a:ext>
            </a:extLst>
          </p:cNvPr>
          <p:cNvSpPr>
            <a:spLocks noGrp="1"/>
          </p:cNvSpPr>
          <p:nvPr>
            <p:ph type="ftr" sz="quarter" idx="3"/>
          </p:nvPr>
        </p:nvSpPr>
        <p:spPr/>
        <p:txBody>
          <a:bodyPr/>
          <a:lstStyle/>
          <a:p>
            <a:r>
              <a:rPr lang="en-US" dirty="0"/>
              <a:t>Old Toll Bridge Road RSTs</a:t>
            </a:r>
          </a:p>
        </p:txBody>
      </p:sp>
      <p:sp>
        <p:nvSpPr>
          <p:cNvPr id="3" name="Text Placeholder 2">
            <a:extLst>
              <a:ext uri="{FF2B5EF4-FFF2-40B4-BE49-F238E27FC236}">
                <a16:creationId xmlns:a16="http://schemas.microsoft.com/office/drawing/2014/main" id="{18803201-C9BC-7F4B-A5F3-9F16230B3359}"/>
              </a:ext>
            </a:extLst>
          </p:cNvPr>
          <p:cNvSpPr>
            <a:spLocks noGrp="1"/>
          </p:cNvSpPr>
          <p:nvPr>
            <p:ph type="body" sz="quarter" idx="15"/>
          </p:nvPr>
        </p:nvSpPr>
        <p:spPr/>
        <p:txBody>
          <a:bodyPr/>
          <a:lstStyle/>
          <a:p>
            <a:r>
              <a:rPr lang="en-US" dirty="0"/>
              <a:t>Location: RM 32.8</a:t>
            </a:r>
          </a:p>
          <a:p>
            <a:r>
              <a:rPr lang="en-US" dirty="0"/>
              <a:t>One 5-ft and 8-ft diameter RST used</a:t>
            </a:r>
          </a:p>
          <a:p>
            <a:endParaRPr lang="en-US" dirty="0"/>
          </a:p>
        </p:txBody>
      </p:sp>
      <p:sp>
        <p:nvSpPr>
          <p:cNvPr id="15" name="Text Placeholder 14">
            <a:extLst>
              <a:ext uri="{FF2B5EF4-FFF2-40B4-BE49-F238E27FC236}">
                <a16:creationId xmlns:a16="http://schemas.microsoft.com/office/drawing/2014/main" id="{58671F0E-9110-C850-D6DE-1C888E2AF3C3}"/>
              </a:ext>
            </a:extLst>
          </p:cNvPr>
          <p:cNvSpPr>
            <a:spLocks noGrp="1"/>
          </p:cNvSpPr>
          <p:nvPr>
            <p:ph type="body" sz="quarter" idx="16"/>
          </p:nvPr>
        </p:nvSpPr>
        <p:spPr/>
        <p:txBody>
          <a:bodyPr/>
          <a:lstStyle/>
          <a:p>
            <a:r>
              <a:rPr lang="en-US" b="1" dirty="0"/>
              <a:t>Positive Attributes: </a:t>
            </a:r>
          </a:p>
          <a:p>
            <a:r>
              <a:rPr lang="en-US" dirty="0"/>
              <a:t>Safe access</a:t>
            </a:r>
          </a:p>
          <a:p>
            <a:r>
              <a:rPr lang="en-US" dirty="0"/>
              <a:t>Low recreational usage</a:t>
            </a:r>
          </a:p>
          <a:p>
            <a:r>
              <a:rPr lang="en-US" dirty="0"/>
              <a:t>Good flow characteristics</a:t>
            </a:r>
          </a:p>
          <a:p>
            <a:endParaRPr lang="en-US" dirty="0"/>
          </a:p>
        </p:txBody>
      </p:sp>
      <p:sp>
        <p:nvSpPr>
          <p:cNvPr id="16" name="Text Placeholder 15">
            <a:extLst>
              <a:ext uri="{FF2B5EF4-FFF2-40B4-BE49-F238E27FC236}">
                <a16:creationId xmlns:a16="http://schemas.microsoft.com/office/drawing/2014/main" id="{30532CE3-A327-2357-0470-9710F6AFF1F8}"/>
              </a:ext>
            </a:extLst>
          </p:cNvPr>
          <p:cNvSpPr>
            <a:spLocks noGrp="1"/>
          </p:cNvSpPr>
          <p:nvPr>
            <p:ph type="body" sz="quarter" idx="17"/>
          </p:nvPr>
        </p:nvSpPr>
        <p:spPr/>
        <p:txBody>
          <a:bodyPr/>
          <a:lstStyle/>
          <a:p>
            <a:r>
              <a:rPr lang="en-US" b="1" dirty="0"/>
              <a:t>Negative Attributes: </a:t>
            </a:r>
          </a:p>
          <a:p>
            <a:r>
              <a:rPr lang="en-US" dirty="0"/>
              <a:t>Shallow</a:t>
            </a:r>
          </a:p>
          <a:p>
            <a:r>
              <a:rPr lang="en-US" dirty="0"/>
              <a:t>Two RSTs needed</a:t>
            </a:r>
          </a:p>
          <a:p>
            <a:r>
              <a:rPr lang="en-US" dirty="0"/>
              <a:t>Rip rap can easily damage RST cones</a:t>
            </a:r>
          </a:p>
        </p:txBody>
      </p:sp>
      <p:sp>
        <p:nvSpPr>
          <p:cNvPr id="2" name="Title 1">
            <a:extLst>
              <a:ext uri="{FF2B5EF4-FFF2-40B4-BE49-F238E27FC236}">
                <a16:creationId xmlns:a16="http://schemas.microsoft.com/office/drawing/2014/main" id="{2BC32834-E138-21EF-A932-805188A97EFE}"/>
              </a:ext>
            </a:extLst>
          </p:cNvPr>
          <p:cNvSpPr>
            <a:spLocks noGrp="1"/>
          </p:cNvSpPr>
          <p:nvPr>
            <p:ph type="body" sz="quarter" idx="10"/>
          </p:nvPr>
        </p:nvSpPr>
        <p:spPr/>
        <p:txBody>
          <a:bodyPr/>
          <a:lstStyle/>
          <a:p>
            <a:r>
              <a:rPr lang="en-US" dirty="0"/>
              <a:t>Old Toll Bridge Road Site</a:t>
            </a:r>
          </a:p>
        </p:txBody>
      </p:sp>
    </p:spTree>
    <p:extLst>
      <p:ext uri="{BB962C8B-B14F-4D97-AF65-F5344CB8AC3E}">
        <p14:creationId xmlns:p14="http://schemas.microsoft.com/office/powerpoint/2010/main" val="38752881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Placeholder 20" descr="A river with trees and a dock&#10;&#10;Description automatically generated">
            <a:extLst>
              <a:ext uri="{FF2B5EF4-FFF2-40B4-BE49-F238E27FC236}">
                <a16:creationId xmlns:a16="http://schemas.microsoft.com/office/drawing/2014/main" id="{12A0BB47-35A4-E521-E6FD-961056AEC5D4}"/>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a:stretch/>
        </p:blipFill>
        <p:spPr>
          <a:xfrm>
            <a:off x="701040" y="552020"/>
            <a:ext cx="10789920" cy="5629061"/>
          </a:xfrm>
        </p:spPr>
      </p:pic>
      <p:sp>
        <p:nvSpPr>
          <p:cNvPr id="15" name="Text Placeholder 14">
            <a:extLst>
              <a:ext uri="{FF2B5EF4-FFF2-40B4-BE49-F238E27FC236}">
                <a16:creationId xmlns:a16="http://schemas.microsoft.com/office/drawing/2014/main" id="{20E1669F-B599-7247-8388-520AFBE1AED5}"/>
              </a:ext>
            </a:extLst>
          </p:cNvPr>
          <p:cNvSpPr>
            <a:spLocks noGrp="1"/>
          </p:cNvSpPr>
          <p:nvPr>
            <p:ph type="body" sz="quarter" idx="11"/>
          </p:nvPr>
        </p:nvSpPr>
        <p:spPr>
          <a:xfrm>
            <a:off x="7550870" y="5419165"/>
            <a:ext cx="4641131" cy="502238"/>
          </a:xfrm>
        </p:spPr>
        <p:txBody>
          <a:bodyPr>
            <a:normAutofit/>
          </a:bodyPr>
          <a:lstStyle/>
          <a:p>
            <a:r>
              <a:rPr lang="en-US" sz="2100" dirty="0"/>
              <a:t>Old Toll Bridge Road Site</a:t>
            </a:r>
          </a:p>
        </p:txBody>
      </p:sp>
      <p:sp>
        <p:nvSpPr>
          <p:cNvPr id="6" name="Slide Number Placeholder 5">
            <a:extLst>
              <a:ext uri="{FF2B5EF4-FFF2-40B4-BE49-F238E27FC236}">
                <a16:creationId xmlns:a16="http://schemas.microsoft.com/office/drawing/2014/main" id="{B7260345-6BC5-8A44-48ED-0B17753B7086}"/>
              </a:ext>
            </a:extLst>
          </p:cNvPr>
          <p:cNvSpPr>
            <a:spLocks noGrp="1"/>
          </p:cNvSpPr>
          <p:nvPr>
            <p:ph type="sldNum" sz="quarter" idx="4"/>
          </p:nvPr>
        </p:nvSpPr>
        <p:spPr/>
        <p:txBody>
          <a:bodyPr/>
          <a:lstStyle/>
          <a:p>
            <a:fld id="{595BDE95-AAEA-4647-8A94-35050E5E1D2F}" type="slidenum">
              <a:rPr lang="en-US" smtClean="0"/>
              <a:pPr/>
              <a:t>22</a:t>
            </a:fld>
            <a:endParaRPr lang="en-US" dirty="0"/>
          </a:p>
        </p:txBody>
      </p:sp>
      <p:sp>
        <p:nvSpPr>
          <p:cNvPr id="5" name="Footer Placeholder 4">
            <a:extLst>
              <a:ext uri="{FF2B5EF4-FFF2-40B4-BE49-F238E27FC236}">
                <a16:creationId xmlns:a16="http://schemas.microsoft.com/office/drawing/2014/main" id="{DEB0FB7C-1FCF-C87B-6AF9-E6B564DE745E}"/>
              </a:ext>
            </a:extLst>
          </p:cNvPr>
          <p:cNvSpPr>
            <a:spLocks noGrp="1"/>
          </p:cNvSpPr>
          <p:nvPr>
            <p:ph type="ftr" sz="quarter" idx="3"/>
          </p:nvPr>
        </p:nvSpPr>
        <p:spPr/>
        <p:txBody>
          <a:bodyPr/>
          <a:lstStyle/>
          <a:p>
            <a:r>
              <a:rPr lang="en-US" dirty="0"/>
              <a:t>Old Toll Bridge Road RSTs</a:t>
            </a:r>
          </a:p>
        </p:txBody>
      </p:sp>
      <p:sp>
        <p:nvSpPr>
          <p:cNvPr id="22" name="TextBox 21">
            <a:extLst>
              <a:ext uri="{FF2B5EF4-FFF2-40B4-BE49-F238E27FC236}">
                <a16:creationId xmlns:a16="http://schemas.microsoft.com/office/drawing/2014/main" id="{79500233-8931-4878-1C4B-4F9969F05BF9}"/>
              </a:ext>
            </a:extLst>
          </p:cNvPr>
          <p:cNvSpPr txBox="1"/>
          <p:nvPr/>
        </p:nvSpPr>
        <p:spPr>
          <a:xfrm>
            <a:off x="3156955" y="4944203"/>
            <a:ext cx="1194006" cy="646331"/>
          </a:xfrm>
          <a:prstGeom prst="rect">
            <a:avLst/>
          </a:prstGeom>
          <a:solidFill>
            <a:schemeClr val="bg1">
              <a:lumMod val="75000"/>
            </a:schemeClr>
          </a:solidFill>
          <a:ln w="38100">
            <a:solidFill>
              <a:schemeClr val="bg1"/>
            </a:solidFill>
          </a:ln>
        </p:spPr>
        <p:txBody>
          <a:bodyPr wrap="square" rtlCol="0">
            <a:spAutoFit/>
          </a:bodyPr>
          <a:lstStyle/>
          <a:p>
            <a:pPr algn="ctr"/>
            <a:r>
              <a:rPr lang="en-US" dirty="0"/>
              <a:t>Stowage Location </a:t>
            </a:r>
          </a:p>
        </p:txBody>
      </p:sp>
      <p:sp>
        <p:nvSpPr>
          <p:cNvPr id="23" name="TextBox 22">
            <a:extLst>
              <a:ext uri="{FF2B5EF4-FFF2-40B4-BE49-F238E27FC236}">
                <a16:creationId xmlns:a16="http://schemas.microsoft.com/office/drawing/2014/main" id="{05585C39-11F5-0643-207F-F357D8A47918}"/>
              </a:ext>
            </a:extLst>
          </p:cNvPr>
          <p:cNvSpPr txBox="1"/>
          <p:nvPr/>
        </p:nvSpPr>
        <p:spPr>
          <a:xfrm>
            <a:off x="5148269" y="3458331"/>
            <a:ext cx="1276281" cy="369332"/>
          </a:xfrm>
          <a:prstGeom prst="rect">
            <a:avLst/>
          </a:prstGeom>
          <a:solidFill>
            <a:schemeClr val="bg1">
              <a:lumMod val="75000"/>
            </a:schemeClr>
          </a:solidFill>
          <a:ln w="38100">
            <a:solidFill>
              <a:schemeClr val="bg1"/>
            </a:solidFill>
          </a:ln>
        </p:spPr>
        <p:txBody>
          <a:bodyPr wrap="square" rtlCol="0">
            <a:spAutoFit/>
          </a:bodyPr>
          <a:lstStyle/>
          <a:p>
            <a:pPr algn="ctr"/>
            <a:r>
              <a:rPr lang="en-US" dirty="0"/>
              <a:t>8-ft RST</a:t>
            </a:r>
          </a:p>
        </p:txBody>
      </p:sp>
      <p:sp>
        <p:nvSpPr>
          <p:cNvPr id="27" name="TextBox 26">
            <a:extLst>
              <a:ext uri="{FF2B5EF4-FFF2-40B4-BE49-F238E27FC236}">
                <a16:creationId xmlns:a16="http://schemas.microsoft.com/office/drawing/2014/main" id="{3A6CF992-44EE-E9C6-86AE-77A929879B78}"/>
              </a:ext>
            </a:extLst>
          </p:cNvPr>
          <p:cNvSpPr txBox="1"/>
          <p:nvPr/>
        </p:nvSpPr>
        <p:spPr>
          <a:xfrm>
            <a:off x="5389001" y="2855417"/>
            <a:ext cx="1192323" cy="369332"/>
          </a:xfrm>
          <a:prstGeom prst="rect">
            <a:avLst/>
          </a:prstGeom>
          <a:solidFill>
            <a:schemeClr val="bg1">
              <a:lumMod val="75000"/>
            </a:schemeClr>
          </a:solidFill>
          <a:ln w="38100">
            <a:solidFill>
              <a:schemeClr val="bg1"/>
            </a:solidFill>
          </a:ln>
        </p:spPr>
        <p:txBody>
          <a:bodyPr wrap="square" rtlCol="0">
            <a:spAutoFit/>
          </a:bodyPr>
          <a:lstStyle/>
          <a:p>
            <a:pPr algn="ctr"/>
            <a:r>
              <a:rPr lang="en-US" dirty="0"/>
              <a:t>5-ft RST</a:t>
            </a:r>
          </a:p>
        </p:txBody>
      </p:sp>
      <p:cxnSp>
        <p:nvCxnSpPr>
          <p:cNvPr id="33" name="Straight Arrow Connector 32">
            <a:extLst>
              <a:ext uri="{FF2B5EF4-FFF2-40B4-BE49-F238E27FC236}">
                <a16:creationId xmlns:a16="http://schemas.microsoft.com/office/drawing/2014/main" id="{68F5CDD7-49EE-90B6-DDCF-4316A4D456DD}"/>
              </a:ext>
            </a:extLst>
          </p:cNvPr>
          <p:cNvCxnSpPr>
            <a:cxnSpLocks/>
            <a:stCxn id="27" idx="1"/>
          </p:cNvCxnSpPr>
          <p:nvPr/>
        </p:nvCxnSpPr>
        <p:spPr>
          <a:xfrm flipH="1" flipV="1">
            <a:off x="4685225" y="2896110"/>
            <a:ext cx="703776" cy="143973"/>
          </a:xfrm>
          <a:prstGeom prst="straightConnector1">
            <a:avLst/>
          </a:prstGeom>
          <a:ln w="38100" cap="flat" cmpd="sng" algn="ctr">
            <a:solidFill>
              <a:schemeClr val="bg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39" name="Straight Arrow Connector 38">
            <a:extLst>
              <a:ext uri="{FF2B5EF4-FFF2-40B4-BE49-F238E27FC236}">
                <a16:creationId xmlns:a16="http://schemas.microsoft.com/office/drawing/2014/main" id="{912BAC54-EE56-626F-7023-30FFA94034FA}"/>
              </a:ext>
            </a:extLst>
          </p:cNvPr>
          <p:cNvCxnSpPr>
            <a:cxnSpLocks/>
            <a:stCxn id="23" idx="1"/>
          </p:cNvCxnSpPr>
          <p:nvPr/>
        </p:nvCxnSpPr>
        <p:spPr>
          <a:xfrm flipH="1" flipV="1">
            <a:off x="4463325" y="3523287"/>
            <a:ext cx="684944" cy="119710"/>
          </a:xfrm>
          <a:prstGeom prst="straightConnector1">
            <a:avLst/>
          </a:prstGeom>
          <a:ln w="38100" cap="flat" cmpd="sng" algn="ctr">
            <a:solidFill>
              <a:schemeClr val="bg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41" name="Straight Arrow Connector 40">
            <a:extLst>
              <a:ext uri="{FF2B5EF4-FFF2-40B4-BE49-F238E27FC236}">
                <a16:creationId xmlns:a16="http://schemas.microsoft.com/office/drawing/2014/main" id="{FB7CAFD4-8706-F99C-4663-13CD4576C666}"/>
              </a:ext>
            </a:extLst>
          </p:cNvPr>
          <p:cNvCxnSpPr>
            <a:cxnSpLocks/>
            <a:stCxn id="22" idx="1"/>
          </p:cNvCxnSpPr>
          <p:nvPr/>
        </p:nvCxnSpPr>
        <p:spPr>
          <a:xfrm flipH="1" flipV="1">
            <a:off x="2422566" y="5009159"/>
            <a:ext cx="734389" cy="258210"/>
          </a:xfrm>
          <a:prstGeom prst="straightConnector1">
            <a:avLst/>
          </a:prstGeom>
          <a:ln w="38100" cap="flat" cmpd="sng" algn="ctr">
            <a:solidFill>
              <a:schemeClr val="bg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42" name="TextBox 41">
            <a:extLst>
              <a:ext uri="{FF2B5EF4-FFF2-40B4-BE49-F238E27FC236}">
                <a16:creationId xmlns:a16="http://schemas.microsoft.com/office/drawing/2014/main" id="{02FCCD0E-F2BB-A741-C8D3-44C6C92CB23F}"/>
              </a:ext>
            </a:extLst>
          </p:cNvPr>
          <p:cNvSpPr txBox="1"/>
          <p:nvPr/>
        </p:nvSpPr>
        <p:spPr>
          <a:xfrm>
            <a:off x="5389001" y="5836207"/>
            <a:ext cx="1849106" cy="369332"/>
          </a:xfrm>
          <a:prstGeom prst="rect">
            <a:avLst/>
          </a:prstGeom>
          <a:noFill/>
        </p:spPr>
        <p:txBody>
          <a:bodyPr wrap="square" rtlCol="0">
            <a:spAutoFit/>
          </a:bodyPr>
          <a:lstStyle/>
          <a:p>
            <a:r>
              <a:rPr lang="en-US" b="1" dirty="0">
                <a:solidFill>
                  <a:schemeClr val="bg1"/>
                </a:solidFill>
              </a:rPr>
              <a:t>@ </a:t>
            </a:r>
            <a:r>
              <a:rPr lang="en-US" sz="1600" b="1" dirty="0">
                <a:solidFill>
                  <a:schemeClr val="bg1"/>
                </a:solidFill>
              </a:rPr>
              <a:t>2,470</a:t>
            </a:r>
            <a:r>
              <a:rPr lang="en-US" b="1" dirty="0">
                <a:solidFill>
                  <a:schemeClr val="bg1"/>
                </a:solidFill>
              </a:rPr>
              <a:t> cfs</a:t>
            </a:r>
          </a:p>
        </p:txBody>
      </p:sp>
    </p:spTree>
    <p:extLst>
      <p:ext uri="{BB962C8B-B14F-4D97-AF65-F5344CB8AC3E}">
        <p14:creationId xmlns:p14="http://schemas.microsoft.com/office/powerpoint/2010/main" val="1971872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934AF3F-96E1-3ADB-2EC4-BB218C970AAD}"/>
              </a:ext>
            </a:extLst>
          </p:cNvPr>
          <p:cNvSpPr>
            <a:spLocks noGrp="1"/>
          </p:cNvSpPr>
          <p:nvPr>
            <p:ph type="sldNum" sz="quarter" idx="4"/>
          </p:nvPr>
        </p:nvSpPr>
        <p:spPr/>
        <p:txBody>
          <a:bodyPr/>
          <a:lstStyle/>
          <a:p>
            <a:fld id="{595BDE95-AAEA-4647-8A94-35050E5E1D2F}" type="slidenum">
              <a:rPr lang="en-US" smtClean="0"/>
              <a:pPr/>
              <a:t>23</a:t>
            </a:fld>
            <a:endParaRPr lang="en-US" dirty="0"/>
          </a:p>
        </p:txBody>
      </p:sp>
      <p:sp>
        <p:nvSpPr>
          <p:cNvPr id="3" name="Footer Placeholder 2">
            <a:extLst>
              <a:ext uri="{FF2B5EF4-FFF2-40B4-BE49-F238E27FC236}">
                <a16:creationId xmlns:a16="http://schemas.microsoft.com/office/drawing/2014/main" id="{5247F5C3-3865-EF85-CC3E-A97BD39DBDAE}"/>
              </a:ext>
            </a:extLst>
          </p:cNvPr>
          <p:cNvSpPr>
            <a:spLocks noGrp="1"/>
          </p:cNvSpPr>
          <p:nvPr>
            <p:ph type="ftr" sz="quarter" idx="3"/>
          </p:nvPr>
        </p:nvSpPr>
        <p:spPr/>
        <p:txBody>
          <a:bodyPr/>
          <a:lstStyle/>
          <a:p>
            <a:r>
              <a:rPr lang="en-US" dirty="0"/>
              <a:t>Old Toll Bridge Road RSTs</a:t>
            </a:r>
          </a:p>
        </p:txBody>
      </p:sp>
      <p:pic>
        <p:nvPicPr>
          <p:cNvPr id="7" name="Picture Placeholder 6" descr="A graph of a graph showing different levels of energy&#10;&#10;Description automatically generated with medium confidence">
            <a:extLst>
              <a:ext uri="{FF2B5EF4-FFF2-40B4-BE49-F238E27FC236}">
                <a16:creationId xmlns:a16="http://schemas.microsoft.com/office/drawing/2014/main" id="{B153F094-9841-7229-7CF5-A40C4C012296}"/>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a:fillRect/>
          </a:stretch>
        </p:blipFill>
        <p:spPr/>
      </p:pic>
      <p:sp>
        <p:nvSpPr>
          <p:cNvPr id="8" name="Title 1">
            <a:extLst>
              <a:ext uri="{FF2B5EF4-FFF2-40B4-BE49-F238E27FC236}">
                <a16:creationId xmlns:a16="http://schemas.microsoft.com/office/drawing/2014/main" id="{C8C53E39-4240-7AC2-F2C0-CA5444F7DD8A}"/>
              </a:ext>
            </a:extLst>
          </p:cNvPr>
          <p:cNvSpPr txBox="1">
            <a:spLocks/>
          </p:cNvSpPr>
          <p:nvPr/>
        </p:nvSpPr>
        <p:spPr>
          <a:xfrm>
            <a:off x="698670" y="250802"/>
            <a:ext cx="10789920" cy="548640"/>
          </a:xfrm>
          <a:prstGeom prst="rect">
            <a:avLst/>
          </a:prstGeom>
        </p:spPr>
        <p:txBody>
          <a:bodyPr vert="horz" wrap="square" lIns="91440" tIns="45720" rIns="91440" bIns="45720" rtlCol="0">
            <a:noAutofit/>
          </a:bodyPr>
          <a:lstStyle>
            <a:lvl1pPr marL="228600" indent="-228600" algn="l" defTabSz="914400" rtl="0" eaLnBrk="1" latinLnBrk="0" hangingPunct="1">
              <a:lnSpc>
                <a:spcPct val="100000"/>
              </a:lnSpc>
              <a:spcBef>
                <a:spcPts val="500"/>
              </a:spcBef>
              <a:buClr>
                <a:srgbClr val="0076C0"/>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buClr>
                <a:srgbClr val="0076C0"/>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buClr>
                <a:srgbClr val="0076C0"/>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Clr>
                <a:srgbClr val="0076C0"/>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Clr>
                <a:srgbClr val="0076C0"/>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rgbClr val="035483"/>
                </a:solidFill>
              </a:rPr>
              <a:t>Old Toll Bridge Road Site</a:t>
            </a:r>
          </a:p>
        </p:txBody>
      </p:sp>
      <p:sp>
        <p:nvSpPr>
          <p:cNvPr id="10" name="TextBox 9">
            <a:extLst>
              <a:ext uri="{FF2B5EF4-FFF2-40B4-BE49-F238E27FC236}">
                <a16:creationId xmlns:a16="http://schemas.microsoft.com/office/drawing/2014/main" id="{B6C777A0-960F-70A9-34F5-CB58460EA68A}"/>
              </a:ext>
            </a:extLst>
          </p:cNvPr>
          <p:cNvSpPr txBox="1"/>
          <p:nvPr/>
        </p:nvSpPr>
        <p:spPr>
          <a:xfrm>
            <a:off x="10469577" y="1820971"/>
            <a:ext cx="1609520" cy="655188"/>
          </a:xfrm>
          <a:prstGeom prst="rect">
            <a:avLst/>
          </a:prstGeom>
          <a:solidFill>
            <a:schemeClr val="bg1">
              <a:lumMod val="75000"/>
            </a:schemeClr>
          </a:solidFill>
          <a:ln w="38100" cap="flat">
            <a:solidFill>
              <a:schemeClr val="bg1"/>
            </a:solidFill>
            <a:round/>
          </a:ln>
        </p:spPr>
        <p:txBody>
          <a:bodyPr wrap="square" rtlCol="0">
            <a:noAutofit/>
          </a:bodyPr>
          <a:lstStyle/>
          <a:p>
            <a:pPr algn="ctr"/>
            <a:r>
              <a:rPr lang="en-US" dirty="0"/>
              <a:t>Upper Limit = ~6,000 </a:t>
            </a:r>
            <a:r>
              <a:rPr lang="en-US" dirty="0" err="1"/>
              <a:t>cfs</a:t>
            </a:r>
            <a:endParaRPr lang="en-US" dirty="0"/>
          </a:p>
        </p:txBody>
      </p:sp>
    </p:spTree>
    <p:extLst>
      <p:ext uri="{BB962C8B-B14F-4D97-AF65-F5344CB8AC3E}">
        <p14:creationId xmlns:p14="http://schemas.microsoft.com/office/powerpoint/2010/main" val="225745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13103CE-C950-F652-E38D-E072AC854E80}"/>
              </a:ext>
            </a:extLst>
          </p:cNvPr>
          <p:cNvSpPr>
            <a:spLocks noGrp="1"/>
          </p:cNvSpPr>
          <p:nvPr>
            <p:ph type="sldNum" sz="quarter" idx="4"/>
          </p:nvPr>
        </p:nvSpPr>
        <p:spPr/>
        <p:txBody>
          <a:bodyPr/>
          <a:lstStyle/>
          <a:p>
            <a:fld id="{595BDE95-AAEA-4647-8A94-35050E5E1D2F}" type="slidenum">
              <a:rPr lang="en-US" smtClean="0"/>
              <a:pPr/>
              <a:t>24</a:t>
            </a:fld>
            <a:endParaRPr lang="en-US" dirty="0"/>
          </a:p>
        </p:txBody>
      </p:sp>
      <p:sp>
        <p:nvSpPr>
          <p:cNvPr id="5" name="Footer Placeholder 4">
            <a:extLst>
              <a:ext uri="{FF2B5EF4-FFF2-40B4-BE49-F238E27FC236}">
                <a16:creationId xmlns:a16="http://schemas.microsoft.com/office/drawing/2014/main" id="{3D8F84F0-4CA5-33FD-1B19-8DE3A8A4560E}"/>
              </a:ext>
            </a:extLst>
          </p:cNvPr>
          <p:cNvSpPr>
            <a:spLocks noGrp="1"/>
          </p:cNvSpPr>
          <p:nvPr>
            <p:ph type="ftr" sz="quarter" idx="3"/>
          </p:nvPr>
        </p:nvSpPr>
        <p:spPr/>
        <p:txBody>
          <a:bodyPr/>
          <a:lstStyle/>
          <a:p>
            <a:r>
              <a:rPr lang="en-US"/>
              <a:t>Public Interaction and Observations</a:t>
            </a:r>
            <a:endParaRPr lang="en-US" dirty="0"/>
          </a:p>
        </p:txBody>
      </p:sp>
      <p:sp>
        <p:nvSpPr>
          <p:cNvPr id="8" name="Text Placeholder 7">
            <a:extLst>
              <a:ext uri="{FF2B5EF4-FFF2-40B4-BE49-F238E27FC236}">
                <a16:creationId xmlns:a16="http://schemas.microsoft.com/office/drawing/2014/main" id="{A01C0D71-784B-D61D-D4BD-38A523C31A18}"/>
              </a:ext>
            </a:extLst>
          </p:cNvPr>
          <p:cNvSpPr>
            <a:spLocks noGrp="1"/>
          </p:cNvSpPr>
          <p:nvPr>
            <p:ph type="body" sz="quarter" idx="14"/>
          </p:nvPr>
        </p:nvSpPr>
        <p:spPr/>
        <p:txBody>
          <a:bodyPr>
            <a:normAutofit lnSpcReduction="10000"/>
          </a:bodyPr>
          <a:lstStyle/>
          <a:p>
            <a:r>
              <a:rPr lang="en-US" dirty="0"/>
              <a:t>Documented each interaction using tablet during field visits and with game cameras</a:t>
            </a:r>
          </a:p>
          <a:p>
            <a:r>
              <a:rPr lang="en-US" dirty="0"/>
              <a:t>Most common types were:</a:t>
            </a:r>
          </a:p>
          <a:p>
            <a:pPr lvl="1"/>
            <a:r>
              <a:rPr lang="en-US" dirty="0"/>
              <a:t>Hikers</a:t>
            </a:r>
          </a:p>
          <a:p>
            <a:pPr lvl="1"/>
            <a:r>
              <a:rPr lang="en-US" dirty="0"/>
              <a:t>Walkers</a:t>
            </a:r>
          </a:p>
          <a:p>
            <a:pPr lvl="1"/>
            <a:r>
              <a:rPr lang="en-US" dirty="0"/>
              <a:t>Anglers</a:t>
            </a:r>
          </a:p>
          <a:p>
            <a:pPr lvl="1"/>
            <a:r>
              <a:rPr lang="en-US" dirty="0"/>
              <a:t>Rafters during early May</a:t>
            </a:r>
          </a:p>
          <a:p>
            <a:r>
              <a:rPr lang="en-US" dirty="0"/>
              <a:t>Number of total observations correlated with season</a:t>
            </a:r>
          </a:p>
          <a:p>
            <a:pPr lvl="1"/>
            <a:r>
              <a:rPr lang="en-US" dirty="0"/>
              <a:t>53 in Oct-Nov</a:t>
            </a:r>
          </a:p>
          <a:p>
            <a:pPr lvl="1"/>
            <a:r>
              <a:rPr lang="en-US" dirty="0"/>
              <a:t>30 in Dec-Jan</a:t>
            </a:r>
          </a:p>
          <a:p>
            <a:pPr lvl="1"/>
            <a:r>
              <a:rPr lang="en-US" dirty="0"/>
              <a:t>27 in Feb-May</a:t>
            </a:r>
          </a:p>
        </p:txBody>
      </p:sp>
      <p:sp>
        <p:nvSpPr>
          <p:cNvPr id="6" name="Text Placeholder 5">
            <a:extLst>
              <a:ext uri="{FF2B5EF4-FFF2-40B4-BE49-F238E27FC236}">
                <a16:creationId xmlns:a16="http://schemas.microsoft.com/office/drawing/2014/main" id="{42D7EBC5-FE45-A012-8FBA-AD95366DB84A}"/>
              </a:ext>
            </a:extLst>
          </p:cNvPr>
          <p:cNvSpPr>
            <a:spLocks noGrp="1"/>
          </p:cNvSpPr>
          <p:nvPr>
            <p:ph type="body" sz="quarter" idx="10"/>
          </p:nvPr>
        </p:nvSpPr>
        <p:spPr/>
        <p:txBody>
          <a:bodyPr/>
          <a:lstStyle/>
          <a:p>
            <a:r>
              <a:rPr lang="en-US" dirty="0"/>
              <a:t>Public Interaction and Observations</a:t>
            </a:r>
          </a:p>
        </p:txBody>
      </p:sp>
      <p:pic>
        <p:nvPicPr>
          <p:cNvPr id="9" name="Picture Placeholder 8" descr="A group of people in rafts on a river&#10;&#10;Description automatically generated">
            <a:extLst>
              <a:ext uri="{FF2B5EF4-FFF2-40B4-BE49-F238E27FC236}">
                <a16:creationId xmlns:a16="http://schemas.microsoft.com/office/drawing/2014/main" id="{161487EF-EBC5-DE78-C66B-42EFA7B89EAC}"/>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a:fillRect/>
          </a:stretch>
        </p:blipFill>
        <p:spPr/>
      </p:pic>
      <p:sp>
        <p:nvSpPr>
          <p:cNvPr id="11" name="TextBox 10">
            <a:extLst>
              <a:ext uri="{FF2B5EF4-FFF2-40B4-BE49-F238E27FC236}">
                <a16:creationId xmlns:a16="http://schemas.microsoft.com/office/drawing/2014/main" id="{9B4D4E48-3D91-B83E-7D39-F30303B43C4C}"/>
              </a:ext>
            </a:extLst>
          </p:cNvPr>
          <p:cNvSpPr txBox="1"/>
          <p:nvPr/>
        </p:nvSpPr>
        <p:spPr>
          <a:xfrm>
            <a:off x="7470772" y="5808511"/>
            <a:ext cx="1849106" cy="369332"/>
          </a:xfrm>
          <a:prstGeom prst="rect">
            <a:avLst/>
          </a:prstGeom>
          <a:noFill/>
        </p:spPr>
        <p:txBody>
          <a:bodyPr wrap="square" rtlCol="0">
            <a:spAutoFit/>
          </a:bodyPr>
          <a:lstStyle/>
          <a:p>
            <a:r>
              <a:rPr lang="en-US" b="1" dirty="0">
                <a:solidFill>
                  <a:schemeClr val="bg1"/>
                </a:solidFill>
              </a:rPr>
              <a:t>@ </a:t>
            </a:r>
            <a:r>
              <a:rPr lang="en-US" sz="1600" b="1" dirty="0">
                <a:solidFill>
                  <a:schemeClr val="bg1"/>
                </a:solidFill>
              </a:rPr>
              <a:t>2,500</a:t>
            </a:r>
            <a:r>
              <a:rPr lang="en-US" b="1" dirty="0">
                <a:solidFill>
                  <a:schemeClr val="bg1"/>
                </a:solidFill>
              </a:rPr>
              <a:t> cfs</a:t>
            </a:r>
          </a:p>
        </p:txBody>
      </p:sp>
      <p:sp>
        <p:nvSpPr>
          <p:cNvPr id="12" name="TextBox 11">
            <a:extLst>
              <a:ext uri="{FF2B5EF4-FFF2-40B4-BE49-F238E27FC236}">
                <a16:creationId xmlns:a16="http://schemas.microsoft.com/office/drawing/2014/main" id="{30C73680-ABC5-D39D-5033-3970576650F4}"/>
              </a:ext>
            </a:extLst>
          </p:cNvPr>
          <p:cNvSpPr txBox="1"/>
          <p:nvPr/>
        </p:nvSpPr>
        <p:spPr>
          <a:xfrm>
            <a:off x="10051308" y="5808511"/>
            <a:ext cx="1849106" cy="369332"/>
          </a:xfrm>
          <a:prstGeom prst="rect">
            <a:avLst/>
          </a:prstGeom>
          <a:noFill/>
        </p:spPr>
        <p:txBody>
          <a:bodyPr wrap="square" rtlCol="0">
            <a:spAutoFit/>
          </a:bodyPr>
          <a:lstStyle/>
          <a:p>
            <a:r>
              <a:rPr lang="en-US" b="1" dirty="0">
                <a:solidFill>
                  <a:schemeClr val="bg1"/>
                </a:solidFill>
              </a:rPr>
              <a:t>May 4, 2024</a:t>
            </a:r>
          </a:p>
        </p:txBody>
      </p:sp>
    </p:spTree>
    <p:extLst>
      <p:ext uri="{BB962C8B-B14F-4D97-AF65-F5344CB8AC3E}">
        <p14:creationId xmlns:p14="http://schemas.microsoft.com/office/powerpoint/2010/main" val="21383551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9B859D-55B2-EC2F-A8BE-ED546ABF1520}"/>
              </a:ext>
            </a:extLst>
          </p:cNvPr>
          <p:cNvSpPr>
            <a:spLocks noGrp="1"/>
          </p:cNvSpPr>
          <p:nvPr>
            <p:ph type="pic" sz="quarter" idx="13"/>
          </p:nvPr>
        </p:nvSpPr>
        <p:spPr/>
        <p:txBody>
          <a:bodyPr/>
          <a:lstStyle/>
          <a:p>
            <a:endParaRPr lang="en-US"/>
          </a:p>
        </p:txBody>
      </p:sp>
      <p:sp>
        <p:nvSpPr>
          <p:cNvPr id="3" name="Slide Number Placeholder 2">
            <a:extLst>
              <a:ext uri="{FF2B5EF4-FFF2-40B4-BE49-F238E27FC236}">
                <a16:creationId xmlns:a16="http://schemas.microsoft.com/office/drawing/2014/main" id="{2068ED65-C47A-6531-660C-27585B0E6F88}"/>
              </a:ext>
            </a:extLst>
          </p:cNvPr>
          <p:cNvSpPr>
            <a:spLocks noGrp="1"/>
          </p:cNvSpPr>
          <p:nvPr>
            <p:ph type="sldNum" sz="quarter" idx="4"/>
          </p:nvPr>
        </p:nvSpPr>
        <p:spPr/>
        <p:txBody>
          <a:bodyPr/>
          <a:lstStyle/>
          <a:p>
            <a:fld id="{595BDE95-AAEA-4647-8A94-35050E5E1D2F}" type="slidenum">
              <a:rPr lang="en-US" smtClean="0"/>
              <a:pPr/>
              <a:t>25</a:t>
            </a:fld>
            <a:endParaRPr lang="en-US" dirty="0"/>
          </a:p>
        </p:txBody>
      </p:sp>
      <p:sp>
        <p:nvSpPr>
          <p:cNvPr id="4" name="Footer Placeholder 3">
            <a:extLst>
              <a:ext uri="{FF2B5EF4-FFF2-40B4-BE49-F238E27FC236}">
                <a16:creationId xmlns:a16="http://schemas.microsoft.com/office/drawing/2014/main" id="{AB3CDDF0-1E91-B457-49F1-F4BC59A600A8}"/>
              </a:ext>
            </a:extLst>
          </p:cNvPr>
          <p:cNvSpPr>
            <a:spLocks noGrp="1"/>
          </p:cNvSpPr>
          <p:nvPr>
            <p:ph type="ftr" sz="quarter" idx="3"/>
          </p:nvPr>
        </p:nvSpPr>
        <p:spPr/>
        <p:txBody>
          <a:bodyPr/>
          <a:lstStyle/>
          <a:p>
            <a:r>
              <a:rPr lang="en-US"/>
              <a:t>Yuba RST</a:t>
            </a:r>
            <a:endParaRPr lang="en-US" dirty="0"/>
          </a:p>
        </p:txBody>
      </p:sp>
      <p:sp>
        <p:nvSpPr>
          <p:cNvPr id="12" name="Text Placeholder 11">
            <a:extLst>
              <a:ext uri="{FF2B5EF4-FFF2-40B4-BE49-F238E27FC236}">
                <a16:creationId xmlns:a16="http://schemas.microsoft.com/office/drawing/2014/main" id="{89A73162-AE11-6400-C057-4190C046154E}"/>
              </a:ext>
            </a:extLst>
          </p:cNvPr>
          <p:cNvSpPr>
            <a:spLocks noGrp="1"/>
          </p:cNvSpPr>
          <p:nvPr>
            <p:ph type="body" sz="quarter" idx="14"/>
          </p:nvPr>
        </p:nvSpPr>
        <p:spPr/>
        <p:txBody>
          <a:bodyPr/>
          <a:lstStyle/>
          <a:p>
            <a:r>
              <a:rPr lang="en-US" dirty="0"/>
              <a:t>All daily discharges from 1931 – 2024</a:t>
            </a:r>
          </a:p>
          <a:p>
            <a:pPr marL="0" indent="0">
              <a:buNone/>
            </a:pPr>
            <a:endParaRPr lang="en-US" dirty="0"/>
          </a:p>
        </p:txBody>
      </p:sp>
      <p:sp>
        <p:nvSpPr>
          <p:cNvPr id="8" name="Text Placeholder 7">
            <a:extLst>
              <a:ext uri="{FF2B5EF4-FFF2-40B4-BE49-F238E27FC236}">
                <a16:creationId xmlns:a16="http://schemas.microsoft.com/office/drawing/2014/main" id="{3A0F0C39-A50C-14AB-BB0C-85218C5851A4}"/>
              </a:ext>
            </a:extLst>
          </p:cNvPr>
          <p:cNvSpPr>
            <a:spLocks noGrp="1"/>
          </p:cNvSpPr>
          <p:nvPr>
            <p:ph type="body" sz="quarter" idx="10"/>
          </p:nvPr>
        </p:nvSpPr>
        <p:spPr/>
        <p:txBody>
          <a:bodyPr/>
          <a:lstStyle/>
          <a:p>
            <a:r>
              <a:rPr lang="en-US" dirty="0"/>
              <a:t>Hydrology: Flow Exceedance Curves</a:t>
            </a:r>
          </a:p>
        </p:txBody>
      </p:sp>
      <p:pic>
        <p:nvPicPr>
          <p:cNvPr id="1026" name="Picture 2">
            <a:extLst>
              <a:ext uri="{FF2B5EF4-FFF2-40B4-BE49-F238E27FC236}">
                <a16:creationId xmlns:a16="http://schemas.microsoft.com/office/drawing/2014/main" id="{37AC1B87-1E11-2B24-7886-38010DB69C65}"/>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98670" y="1261609"/>
            <a:ext cx="6624458" cy="4257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43905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9B859D-55B2-EC2F-A8BE-ED546ABF1520}"/>
              </a:ext>
            </a:extLst>
          </p:cNvPr>
          <p:cNvSpPr>
            <a:spLocks noGrp="1"/>
          </p:cNvSpPr>
          <p:nvPr>
            <p:ph type="pic" sz="quarter" idx="13"/>
          </p:nvPr>
        </p:nvSpPr>
        <p:spPr/>
        <p:txBody>
          <a:bodyPr/>
          <a:lstStyle/>
          <a:p>
            <a:endParaRPr lang="en-US"/>
          </a:p>
        </p:txBody>
      </p:sp>
      <p:sp>
        <p:nvSpPr>
          <p:cNvPr id="3" name="Slide Number Placeholder 2">
            <a:extLst>
              <a:ext uri="{FF2B5EF4-FFF2-40B4-BE49-F238E27FC236}">
                <a16:creationId xmlns:a16="http://schemas.microsoft.com/office/drawing/2014/main" id="{2068ED65-C47A-6531-660C-27585B0E6F88}"/>
              </a:ext>
            </a:extLst>
          </p:cNvPr>
          <p:cNvSpPr>
            <a:spLocks noGrp="1"/>
          </p:cNvSpPr>
          <p:nvPr>
            <p:ph type="sldNum" sz="quarter" idx="4"/>
          </p:nvPr>
        </p:nvSpPr>
        <p:spPr/>
        <p:txBody>
          <a:bodyPr/>
          <a:lstStyle/>
          <a:p>
            <a:fld id="{595BDE95-AAEA-4647-8A94-35050E5E1D2F}" type="slidenum">
              <a:rPr lang="en-US" smtClean="0"/>
              <a:pPr/>
              <a:t>26</a:t>
            </a:fld>
            <a:endParaRPr lang="en-US" dirty="0"/>
          </a:p>
        </p:txBody>
      </p:sp>
      <p:sp>
        <p:nvSpPr>
          <p:cNvPr id="4" name="Footer Placeholder 3">
            <a:extLst>
              <a:ext uri="{FF2B5EF4-FFF2-40B4-BE49-F238E27FC236}">
                <a16:creationId xmlns:a16="http://schemas.microsoft.com/office/drawing/2014/main" id="{AB3CDDF0-1E91-B457-49F1-F4BC59A600A8}"/>
              </a:ext>
            </a:extLst>
          </p:cNvPr>
          <p:cNvSpPr>
            <a:spLocks noGrp="1"/>
          </p:cNvSpPr>
          <p:nvPr>
            <p:ph type="ftr" sz="quarter" idx="3"/>
          </p:nvPr>
        </p:nvSpPr>
        <p:spPr/>
        <p:txBody>
          <a:bodyPr/>
          <a:lstStyle/>
          <a:p>
            <a:r>
              <a:rPr lang="en-US"/>
              <a:t>Yuba RST</a:t>
            </a:r>
            <a:endParaRPr lang="en-US" dirty="0"/>
          </a:p>
        </p:txBody>
      </p:sp>
      <p:sp>
        <p:nvSpPr>
          <p:cNvPr id="12" name="Text Placeholder 11">
            <a:extLst>
              <a:ext uri="{FF2B5EF4-FFF2-40B4-BE49-F238E27FC236}">
                <a16:creationId xmlns:a16="http://schemas.microsoft.com/office/drawing/2014/main" id="{89A73162-AE11-6400-C057-4190C046154E}"/>
              </a:ext>
            </a:extLst>
          </p:cNvPr>
          <p:cNvSpPr>
            <a:spLocks noGrp="1"/>
          </p:cNvSpPr>
          <p:nvPr>
            <p:ph type="body" sz="quarter" idx="14"/>
          </p:nvPr>
        </p:nvSpPr>
        <p:spPr/>
        <p:txBody>
          <a:bodyPr/>
          <a:lstStyle/>
          <a:p>
            <a:r>
              <a:rPr lang="en-US" dirty="0"/>
              <a:t>All daily discharges from 1931 – 2024</a:t>
            </a:r>
          </a:p>
          <a:p>
            <a:r>
              <a:rPr lang="en-US" dirty="0">
                <a:solidFill>
                  <a:srgbClr val="FF0000"/>
                </a:solidFill>
              </a:rPr>
              <a:t>Rocky Rest upper limit is ~3,000 </a:t>
            </a:r>
            <a:r>
              <a:rPr lang="en-US" dirty="0" err="1">
                <a:solidFill>
                  <a:srgbClr val="FF0000"/>
                </a:solidFill>
              </a:rPr>
              <a:t>cfs</a:t>
            </a:r>
            <a:endParaRPr lang="en-US" dirty="0">
              <a:solidFill>
                <a:srgbClr val="FF0000"/>
              </a:solidFill>
            </a:endParaRPr>
          </a:p>
          <a:p>
            <a:r>
              <a:rPr lang="en-US" dirty="0">
                <a:solidFill>
                  <a:srgbClr val="FF0000"/>
                </a:solidFill>
              </a:rPr>
              <a:t>Daily discharges of 3,000 </a:t>
            </a:r>
            <a:r>
              <a:rPr lang="en-US" dirty="0" err="1">
                <a:solidFill>
                  <a:srgbClr val="FF0000"/>
                </a:solidFill>
              </a:rPr>
              <a:t>cfs</a:t>
            </a:r>
            <a:r>
              <a:rPr lang="en-US" dirty="0">
                <a:solidFill>
                  <a:srgbClr val="FF0000"/>
                </a:solidFill>
              </a:rPr>
              <a:t> were equaled or exceeded 4.04% of the time </a:t>
            </a:r>
          </a:p>
          <a:p>
            <a:r>
              <a:rPr lang="en-US" dirty="0">
                <a:solidFill>
                  <a:srgbClr val="FF0000"/>
                </a:solidFill>
              </a:rPr>
              <a:t>100% – 4.04% = </a:t>
            </a:r>
            <a:r>
              <a:rPr lang="en-US" b="1" dirty="0">
                <a:solidFill>
                  <a:srgbClr val="FF0000"/>
                </a:solidFill>
              </a:rPr>
              <a:t>95.96%</a:t>
            </a:r>
          </a:p>
          <a:p>
            <a:endParaRPr lang="en-US" dirty="0"/>
          </a:p>
        </p:txBody>
      </p:sp>
      <p:sp>
        <p:nvSpPr>
          <p:cNvPr id="8" name="Text Placeholder 7">
            <a:extLst>
              <a:ext uri="{FF2B5EF4-FFF2-40B4-BE49-F238E27FC236}">
                <a16:creationId xmlns:a16="http://schemas.microsoft.com/office/drawing/2014/main" id="{3A0F0C39-A50C-14AB-BB0C-85218C5851A4}"/>
              </a:ext>
            </a:extLst>
          </p:cNvPr>
          <p:cNvSpPr>
            <a:spLocks noGrp="1"/>
          </p:cNvSpPr>
          <p:nvPr>
            <p:ph type="body" sz="quarter" idx="10"/>
          </p:nvPr>
        </p:nvSpPr>
        <p:spPr/>
        <p:txBody>
          <a:bodyPr/>
          <a:lstStyle/>
          <a:p>
            <a:r>
              <a:rPr lang="en-US" dirty="0"/>
              <a:t>Hydrology: Flow Exceedance Curves</a:t>
            </a:r>
          </a:p>
        </p:txBody>
      </p:sp>
      <p:pic>
        <p:nvPicPr>
          <p:cNvPr id="1026" name="Picture 2">
            <a:extLst>
              <a:ext uri="{FF2B5EF4-FFF2-40B4-BE49-F238E27FC236}">
                <a16:creationId xmlns:a16="http://schemas.microsoft.com/office/drawing/2014/main" id="{37AC1B87-1E11-2B24-7886-38010DB69C65}"/>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98670" y="1261609"/>
            <a:ext cx="6624458" cy="4257064"/>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A760BEB9-BC53-48CE-5D13-CE2C57D6D613}"/>
              </a:ext>
            </a:extLst>
          </p:cNvPr>
          <p:cNvSpPr/>
          <p:nvPr/>
        </p:nvSpPr>
        <p:spPr>
          <a:xfrm>
            <a:off x="1735106" y="4344231"/>
            <a:ext cx="241300" cy="241300"/>
          </a:xfrm>
          <a:prstGeom prst="ellipse">
            <a:avLst/>
          </a:prstGeom>
          <a:solidFill>
            <a:srgbClr val="FF0000">
              <a:alpha val="5929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46945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9B859D-55B2-EC2F-A8BE-ED546ABF1520}"/>
              </a:ext>
            </a:extLst>
          </p:cNvPr>
          <p:cNvSpPr>
            <a:spLocks noGrp="1"/>
          </p:cNvSpPr>
          <p:nvPr>
            <p:ph type="pic" sz="quarter" idx="13"/>
          </p:nvPr>
        </p:nvSpPr>
        <p:spPr/>
        <p:txBody>
          <a:bodyPr/>
          <a:lstStyle/>
          <a:p>
            <a:endParaRPr lang="en-US"/>
          </a:p>
        </p:txBody>
      </p:sp>
      <p:sp>
        <p:nvSpPr>
          <p:cNvPr id="3" name="Slide Number Placeholder 2">
            <a:extLst>
              <a:ext uri="{FF2B5EF4-FFF2-40B4-BE49-F238E27FC236}">
                <a16:creationId xmlns:a16="http://schemas.microsoft.com/office/drawing/2014/main" id="{2068ED65-C47A-6531-660C-27585B0E6F88}"/>
              </a:ext>
            </a:extLst>
          </p:cNvPr>
          <p:cNvSpPr>
            <a:spLocks noGrp="1"/>
          </p:cNvSpPr>
          <p:nvPr>
            <p:ph type="sldNum" sz="quarter" idx="4"/>
          </p:nvPr>
        </p:nvSpPr>
        <p:spPr/>
        <p:txBody>
          <a:bodyPr/>
          <a:lstStyle/>
          <a:p>
            <a:fld id="{595BDE95-AAEA-4647-8A94-35050E5E1D2F}" type="slidenum">
              <a:rPr lang="en-US" smtClean="0"/>
              <a:pPr/>
              <a:t>27</a:t>
            </a:fld>
            <a:endParaRPr lang="en-US" dirty="0"/>
          </a:p>
        </p:txBody>
      </p:sp>
      <p:sp>
        <p:nvSpPr>
          <p:cNvPr id="4" name="Footer Placeholder 3">
            <a:extLst>
              <a:ext uri="{FF2B5EF4-FFF2-40B4-BE49-F238E27FC236}">
                <a16:creationId xmlns:a16="http://schemas.microsoft.com/office/drawing/2014/main" id="{AB3CDDF0-1E91-B457-49F1-F4BC59A600A8}"/>
              </a:ext>
            </a:extLst>
          </p:cNvPr>
          <p:cNvSpPr>
            <a:spLocks noGrp="1"/>
          </p:cNvSpPr>
          <p:nvPr>
            <p:ph type="ftr" sz="quarter" idx="3"/>
          </p:nvPr>
        </p:nvSpPr>
        <p:spPr/>
        <p:txBody>
          <a:bodyPr/>
          <a:lstStyle/>
          <a:p>
            <a:r>
              <a:rPr lang="en-US"/>
              <a:t>Yuba RST</a:t>
            </a:r>
            <a:endParaRPr lang="en-US" dirty="0"/>
          </a:p>
        </p:txBody>
      </p:sp>
      <p:sp>
        <p:nvSpPr>
          <p:cNvPr id="12" name="Text Placeholder 11">
            <a:extLst>
              <a:ext uri="{FF2B5EF4-FFF2-40B4-BE49-F238E27FC236}">
                <a16:creationId xmlns:a16="http://schemas.microsoft.com/office/drawing/2014/main" id="{89A73162-AE11-6400-C057-4190C046154E}"/>
              </a:ext>
            </a:extLst>
          </p:cNvPr>
          <p:cNvSpPr>
            <a:spLocks noGrp="1"/>
          </p:cNvSpPr>
          <p:nvPr>
            <p:ph type="body" sz="quarter" idx="14"/>
          </p:nvPr>
        </p:nvSpPr>
        <p:spPr/>
        <p:txBody>
          <a:bodyPr/>
          <a:lstStyle/>
          <a:p>
            <a:r>
              <a:rPr lang="en-US" dirty="0"/>
              <a:t>All daily discharges from 1931 – 2024</a:t>
            </a:r>
          </a:p>
          <a:p>
            <a:r>
              <a:rPr lang="en-US" dirty="0">
                <a:solidFill>
                  <a:srgbClr val="FF0000"/>
                </a:solidFill>
              </a:rPr>
              <a:t>Old Toll upper limit is ~6,000 </a:t>
            </a:r>
            <a:r>
              <a:rPr lang="en-US" dirty="0" err="1">
                <a:solidFill>
                  <a:srgbClr val="FF0000"/>
                </a:solidFill>
              </a:rPr>
              <a:t>cfs</a:t>
            </a:r>
            <a:endParaRPr lang="en-US" dirty="0">
              <a:solidFill>
                <a:srgbClr val="FF0000"/>
              </a:solidFill>
            </a:endParaRPr>
          </a:p>
          <a:p>
            <a:r>
              <a:rPr lang="en-US" dirty="0">
                <a:solidFill>
                  <a:srgbClr val="FF0000"/>
                </a:solidFill>
              </a:rPr>
              <a:t>Daily discharges of 6,000 </a:t>
            </a:r>
            <a:r>
              <a:rPr lang="en-US" dirty="0" err="1">
                <a:solidFill>
                  <a:srgbClr val="FF0000"/>
                </a:solidFill>
              </a:rPr>
              <a:t>cfs</a:t>
            </a:r>
            <a:r>
              <a:rPr lang="en-US" dirty="0">
                <a:solidFill>
                  <a:srgbClr val="FF0000"/>
                </a:solidFill>
              </a:rPr>
              <a:t> were equaled or exceeded 0.67% of the time </a:t>
            </a:r>
          </a:p>
          <a:p>
            <a:r>
              <a:rPr lang="en-US" dirty="0">
                <a:solidFill>
                  <a:srgbClr val="FF0000"/>
                </a:solidFill>
              </a:rPr>
              <a:t>100% – 0.67% = </a:t>
            </a:r>
            <a:r>
              <a:rPr lang="en-US" b="1" dirty="0">
                <a:solidFill>
                  <a:srgbClr val="FF0000"/>
                </a:solidFill>
              </a:rPr>
              <a:t>99.33%</a:t>
            </a:r>
          </a:p>
          <a:p>
            <a:endParaRPr lang="en-US" dirty="0"/>
          </a:p>
        </p:txBody>
      </p:sp>
      <p:sp>
        <p:nvSpPr>
          <p:cNvPr id="8" name="Text Placeholder 7">
            <a:extLst>
              <a:ext uri="{FF2B5EF4-FFF2-40B4-BE49-F238E27FC236}">
                <a16:creationId xmlns:a16="http://schemas.microsoft.com/office/drawing/2014/main" id="{3A0F0C39-A50C-14AB-BB0C-85218C5851A4}"/>
              </a:ext>
            </a:extLst>
          </p:cNvPr>
          <p:cNvSpPr>
            <a:spLocks noGrp="1"/>
          </p:cNvSpPr>
          <p:nvPr>
            <p:ph type="body" sz="quarter" idx="10"/>
          </p:nvPr>
        </p:nvSpPr>
        <p:spPr/>
        <p:txBody>
          <a:bodyPr/>
          <a:lstStyle/>
          <a:p>
            <a:r>
              <a:rPr lang="en-US" dirty="0"/>
              <a:t>Hydrology: Flow Exceedance Curves</a:t>
            </a:r>
          </a:p>
        </p:txBody>
      </p:sp>
      <p:pic>
        <p:nvPicPr>
          <p:cNvPr id="1026" name="Picture 2">
            <a:extLst>
              <a:ext uri="{FF2B5EF4-FFF2-40B4-BE49-F238E27FC236}">
                <a16:creationId xmlns:a16="http://schemas.microsoft.com/office/drawing/2014/main" id="{37AC1B87-1E11-2B24-7886-38010DB69C65}"/>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98670" y="1261609"/>
            <a:ext cx="6624458" cy="4257064"/>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A760BEB9-BC53-48CE-5D13-CE2C57D6D613}"/>
              </a:ext>
            </a:extLst>
          </p:cNvPr>
          <p:cNvSpPr/>
          <p:nvPr/>
        </p:nvSpPr>
        <p:spPr>
          <a:xfrm>
            <a:off x="1573740" y="4053773"/>
            <a:ext cx="241300" cy="241300"/>
          </a:xfrm>
          <a:prstGeom prst="ellipse">
            <a:avLst/>
          </a:prstGeom>
          <a:solidFill>
            <a:srgbClr val="FF0000">
              <a:alpha val="5929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08611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descr="A river with trees and a boat in it&#10;&#10;Description automatically generated">
            <a:extLst>
              <a:ext uri="{FF2B5EF4-FFF2-40B4-BE49-F238E27FC236}">
                <a16:creationId xmlns:a16="http://schemas.microsoft.com/office/drawing/2014/main" id="{70FD67C0-3B10-2F9D-2CCA-5C35F16405BD}"/>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p:pic>
      <p:sp>
        <p:nvSpPr>
          <p:cNvPr id="6" name="Slide Number Placeholder 5">
            <a:extLst>
              <a:ext uri="{FF2B5EF4-FFF2-40B4-BE49-F238E27FC236}">
                <a16:creationId xmlns:a16="http://schemas.microsoft.com/office/drawing/2014/main" id="{FA6C3033-B430-D79D-D6A9-7CCCE15CC517}"/>
              </a:ext>
            </a:extLst>
          </p:cNvPr>
          <p:cNvSpPr>
            <a:spLocks noGrp="1"/>
          </p:cNvSpPr>
          <p:nvPr>
            <p:ph type="sldNum" sz="quarter" idx="4"/>
          </p:nvPr>
        </p:nvSpPr>
        <p:spPr/>
        <p:txBody>
          <a:bodyPr/>
          <a:lstStyle/>
          <a:p>
            <a:fld id="{595BDE95-AAEA-4647-8A94-35050E5E1D2F}" type="slidenum">
              <a:rPr lang="en-US" smtClean="0"/>
              <a:pPr/>
              <a:t>28</a:t>
            </a:fld>
            <a:endParaRPr lang="en-US" dirty="0"/>
          </a:p>
        </p:txBody>
      </p:sp>
      <p:sp>
        <p:nvSpPr>
          <p:cNvPr id="7" name="Footer Placeholder 6">
            <a:extLst>
              <a:ext uri="{FF2B5EF4-FFF2-40B4-BE49-F238E27FC236}">
                <a16:creationId xmlns:a16="http://schemas.microsoft.com/office/drawing/2014/main" id="{9247A6D5-FD30-AD71-0121-5728D775F075}"/>
              </a:ext>
            </a:extLst>
          </p:cNvPr>
          <p:cNvSpPr>
            <a:spLocks noGrp="1"/>
          </p:cNvSpPr>
          <p:nvPr>
            <p:ph type="ftr" sz="quarter" idx="3"/>
          </p:nvPr>
        </p:nvSpPr>
        <p:spPr/>
        <p:txBody>
          <a:bodyPr/>
          <a:lstStyle/>
          <a:p>
            <a:r>
              <a:rPr lang="en-US" dirty="0"/>
              <a:t>Next Steps</a:t>
            </a:r>
          </a:p>
        </p:txBody>
      </p:sp>
      <p:sp>
        <p:nvSpPr>
          <p:cNvPr id="16" name="Text Placeholder 15">
            <a:extLst>
              <a:ext uri="{FF2B5EF4-FFF2-40B4-BE49-F238E27FC236}">
                <a16:creationId xmlns:a16="http://schemas.microsoft.com/office/drawing/2014/main" id="{29B3330E-5AF8-AD63-AE97-67D9997247F5}"/>
              </a:ext>
            </a:extLst>
          </p:cNvPr>
          <p:cNvSpPr>
            <a:spLocks noGrp="1"/>
          </p:cNvSpPr>
          <p:nvPr>
            <p:ph type="body" sz="quarter" idx="14"/>
          </p:nvPr>
        </p:nvSpPr>
        <p:spPr/>
        <p:txBody>
          <a:bodyPr>
            <a:normAutofit lnSpcReduction="10000"/>
          </a:bodyPr>
          <a:lstStyle/>
          <a:p>
            <a:r>
              <a:rPr lang="en-US" b="1" dirty="0"/>
              <a:t>RSTs were removed in mid-May 2024</a:t>
            </a:r>
          </a:p>
          <a:p>
            <a:r>
              <a:rPr lang="en-US" b="1" dirty="0"/>
              <a:t>July – August 2024</a:t>
            </a:r>
            <a:r>
              <a:rPr lang="en-US" dirty="0"/>
              <a:t>: Community meetings in </a:t>
            </a:r>
            <a:r>
              <a:rPr lang="en-US" dirty="0" err="1"/>
              <a:t>Downieville</a:t>
            </a:r>
            <a:r>
              <a:rPr lang="en-US" dirty="0"/>
              <a:t> and/or Nevada City</a:t>
            </a:r>
          </a:p>
          <a:p>
            <a:r>
              <a:rPr lang="en-US" b="1" dirty="0"/>
              <a:t>May – August 2024</a:t>
            </a:r>
            <a:r>
              <a:rPr lang="en-US" dirty="0"/>
              <a:t>: Draft technical memo</a:t>
            </a:r>
          </a:p>
          <a:p>
            <a:r>
              <a:rPr lang="en-US" b="1" dirty="0"/>
              <a:t>August 31</a:t>
            </a:r>
            <a:r>
              <a:rPr lang="en-US" dirty="0"/>
              <a:t>: Submit draft to YWA</a:t>
            </a:r>
          </a:p>
          <a:p>
            <a:r>
              <a:rPr lang="en-US" b="1" dirty="0"/>
              <a:t>September 30</a:t>
            </a:r>
            <a:r>
              <a:rPr lang="en-US" dirty="0"/>
              <a:t>: Address comments and finalize technical memo</a:t>
            </a:r>
          </a:p>
          <a:p>
            <a:r>
              <a:rPr lang="en-US" b="1" dirty="0"/>
              <a:t>Fall 2024</a:t>
            </a:r>
            <a:r>
              <a:rPr lang="en-US" dirty="0"/>
              <a:t>: Assist CDFW as needed with their plans and continue transferring knowledge to their staff</a:t>
            </a:r>
          </a:p>
        </p:txBody>
      </p:sp>
      <p:sp>
        <p:nvSpPr>
          <p:cNvPr id="11" name="Text Placeholder 10">
            <a:extLst>
              <a:ext uri="{FF2B5EF4-FFF2-40B4-BE49-F238E27FC236}">
                <a16:creationId xmlns:a16="http://schemas.microsoft.com/office/drawing/2014/main" id="{EF521458-AD51-0CF7-BDC3-58C215DD244C}"/>
              </a:ext>
            </a:extLst>
          </p:cNvPr>
          <p:cNvSpPr>
            <a:spLocks noGrp="1"/>
          </p:cNvSpPr>
          <p:nvPr>
            <p:ph type="body" sz="quarter" idx="10"/>
          </p:nvPr>
        </p:nvSpPr>
        <p:spPr/>
        <p:txBody>
          <a:bodyPr/>
          <a:lstStyle/>
          <a:p>
            <a:r>
              <a:rPr lang="en-US" dirty="0"/>
              <a:t>Next Steps for FISHBIO</a:t>
            </a:r>
          </a:p>
        </p:txBody>
      </p:sp>
    </p:spTree>
    <p:extLst>
      <p:ext uri="{BB962C8B-B14F-4D97-AF65-F5344CB8AC3E}">
        <p14:creationId xmlns:p14="http://schemas.microsoft.com/office/powerpoint/2010/main" val="9542279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boat in a river&#10;&#10;Description automatically generated">
            <a:extLst>
              <a:ext uri="{FF2B5EF4-FFF2-40B4-BE49-F238E27FC236}">
                <a16:creationId xmlns:a16="http://schemas.microsoft.com/office/drawing/2014/main" id="{E7A6310C-331B-BEB0-E06A-ADBFDAD4ACF1}"/>
              </a:ext>
            </a:extLst>
          </p:cNvPr>
          <p:cNvPicPr>
            <a:picLocks noGrp="1" noChangeAspect="1"/>
          </p:cNvPicPr>
          <p:nvPr>
            <p:ph type="pic" sz="quarter" idx="13"/>
          </p:nvPr>
        </p:nvPicPr>
        <p:blipFill>
          <a:blip r:embed="rId2" cstate="print">
            <a:extLst>
              <a:ext uri="{28A0092B-C50C-407E-A947-70E740481C1C}">
                <a14:useLocalDpi xmlns:a14="http://schemas.microsoft.com/office/drawing/2010/main"/>
              </a:ext>
            </a:extLst>
          </a:blip>
          <a:srcRect/>
          <a:stretch>
            <a:fillRect/>
          </a:stretch>
        </p:blipFill>
        <p:spPr/>
      </p:pic>
      <p:sp>
        <p:nvSpPr>
          <p:cNvPr id="3" name="Slide Number Placeholder 2">
            <a:extLst>
              <a:ext uri="{FF2B5EF4-FFF2-40B4-BE49-F238E27FC236}">
                <a16:creationId xmlns:a16="http://schemas.microsoft.com/office/drawing/2014/main" id="{041C55B3-55A9-D726-AF4D-D53E33D1D202}"/>
              </a:ext>
            </a:extLst>
          </p:cNvPr>
          <p:cNvSpPr>
            <a:spLocks noGrp="1"/>
          </p:cNvSpPr>
          <p:nvPr>
            <p:ph type="sldNum" sz="quarter" idx="4"/>
          </p:nvPr>
        </p:nvSpPr>
        <p:spPr/>
        <p:txBody>
          <a:bodyPr/>
          <a:lstStyle/>
          <a:p>
            <a:fld id="{595BDE95-AAEA-4647-8A94-35050E5E1D2F}" type="slidenum">
              <a:rPr lang="en-US" smtClean="0"/>
              <a:pPr/>
              <a:t>29</a:t>
            </a:fld>
            <a:endParaRPr lang="en-US" dirty="0"/>
          </a:p>
        </p:txBody>
      </p:sp>
      <p:sp>
        <p:nvSpPr>
          <p:cNvPr id="4" name="Footer Placeholder 3">
            <a:extLst>
              <a:ext uri="{FF2B5EF4-FFF2-40B4-BE49-F238E27FC236}">
                <a16:creationId xmlns:a16="http://schemas.microsoft.com/office/drawing/2014/main" id="{37A97768-4CFD-6F42-DD81-F57AEC5ED41A}"/>
              </a:ext>
            </a:extLst>
          </p:cNvPr>
          <p:cNvSpPr>
            <a:spLocks noGrp="1"/>
          </p:cNvSpPr>
          <p:nvPr>
            <p:ph type="ftr" sz="quarter" idx="3"/>
          </p:nvPr>
        </p:nvSpPr>
        <p:spPr/>
        <p:txBody>
          <a:bodyPr/>
          <a:lstStyle/>
          <a:p>
            <a:r>
              <a:rPr lang="en-US"/>
              <a:t>Yuba RST</a:t>
            </a:r>
            <a:endParaRPr lang="en-US" dirty="0"/>
          </a:p>
        </p:txBody>
      </p:sp>
      <p:sp>
        <p:nvSpPr>
          <p:cNvPr id="5" name="Text Placeholder 4">
            <a:extLst>
              <a:ext uri="{FF2B5EF4-FFF2-40B4-BE49-F238E27FC236}">
                <a16:creationId xmlns:a16="http://schemas.microsoft.com/office/drawing/2014/main" id="{8C7CDFC6-5CBD-7B22-FD63-A25035DCB6C5}"/>
              </a:ext>
            </a:extLst>
          </p:cNvPr>
          <p:cNvSpPr>
            <a:spLocks noGrp="1"/>
          </p:cNvSpPr>
          <p:nvPr>
            <p:ph type="body" sz="quarter" idx="14"/>
          </p:nvPr>
        </p:nvSpPr>
        <p:spPr/>
        <p:txBody>
          <a:bodyPr>
            <a:normAutofit fontScale="92500" lnSpcReduction="10000"/>
          </a:bodyPr>
          <a:lstStyle/>
          <a:p>
            <a:r>
              <a:rPr lang="en-US" dirty="0"/>
              <a:t>Two-year process to identify sites and test RSTs</a:t>
            </a:r>
          </a:p>
          <a:p>
            <a:pPr lvl="1"/>
            <a:r>
              <a:rPr lang="en-US" dirty="0"/>
              <a:t>Unregulated discharge</a:t>
            </a:r>
          </a:p>
          <a:p>
            <a:pPr lvl="1"/>
            <a:r>
              <a:rPr lang="en-US" dirty="0"/>
              <a:t>October – May is cold and wet</a:t>
            </a:r>
          </a:p>
          <a:p>
            <a:r>
              <a:rPr lang="en-US" dirty="0"/>
              <a:t>Prioritized safety throughout the process</a:t>
            </a:r>
          </a:p>
          <a:p>
            <a:pPr lvl="1"/>
            <a:r>
              <a:rPr lang="en-US" dirty="0"/>
              <a:t>Important discussions had by all stakeholders</a:t>
            </a:r>
          </a:p>
          <a:p>
            <a:r>
              <a:rPr lang="en-US" dirty="0"/>
              <a:t>Outlook on usage of RSTs on the North Yuba River</a:t>
            </a:r>
          </a:p>
          <a:p>
            <a:pPr lvl="1"/>
            <a:r>
              <a:rPr lang="en-US" dirty="0"/>
              <a:t>Sites chosen were amenable for RST operation of up to 3,000 and 6,000 </a:t>
            </a:r>
            <a:r>
              <a:rPr lang="en-US" dirty="0" err="1"/>
              <a:t>cfs</a:t>
            </a:r>
            <a:r>
              <a:rPr lang="en-US" dirty="0"/>
              <a:t> depending on the site</a:t>
            </a:r>
          </a:p>
          <a:p>
            <a:pPr lvl="1"/>
            <a:r>
              <a:rPr lang="en-US" dirty="0"/>
              <a:t>Continued refinements of operations are needed as CDFW shifts to the next phase of the program</a:t>
            </a:r>
          </a:p>
          <a:p>
            <a:pPr lvl="1"/>
            <a:endParaRPr lang="en-US" dirty="0"/>
          </a:p>
          <a:p>
            <a:endParaRPr lang="en-US" dirty="0"/>
          </a:p>
          <a:p>
            <a:endParaRPr lang="en-US" dirty="0"/>
          </a:p>
        </p:txBody>
      </p:sp>
      <p:sp>
        <p:nvSpPr>
          <p:cNvPr id="6" name="Text Placeholder 5">
            <a:extLst>
              <a:ext uri="{FF2B5EF4-FFF2-40B4-BE49-F238E27FC236}">
                <a16:creationId xmlns:a16="http://schemas.microsoft.com/office/drawing/2014/main" id="{857E0A85-DBA6-4BAE-E237-7BC44766E84C}"/>
              </a:ext>
            </a:extLst>
          </p:cNvPr>
          <p:cNvSpPr>
            <a:spLocks noGrp="1"/>
          </p:cNvSpPr>
          <p:nvPr>
            <p:ph type="body" sz="quarter" idx="10"/>
          </p:nvPr>
        </p:nvSpPr>
        <p:spPr/>
        <p:txBody>
          <a:bodyPr/>
          <a:lstStyle/>
          <a:p>
            <a:r>
              <a:rPr lang="en-US" dirty="0"/>
              <a:t>Main Takeaways</a:t>
            </a:r>
          </a:p>
        </p:txBody>
      </p:sp>
    </p:spTree>
    <p:extLst>
      <p:ext uri="{BB962C8B-B14F-4D97-AF65-F5344CB8AC3E}">
        <p14:creationId xmlns:p14="http://schemas.microsoft.com/office/powerpoint/2010/main" val="14295520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group of people on a boat&#10;&#10;Description automatically generated">
            <a:extLst>
              <a:ext uri="{FF2B5EF4-FFF2-40B4-BE49-F238E27FC236}">
                <a16:creationId xmlns:a16="http://schemas.microsoft.com/office/drawing/2014/main" id="{158936F5-5DE1-F737-F2F2-B0CD723087B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36771" y="1258367"/>
            <a:ext cx="6151819" cy="4919123"/>
          </a:xfrm>
          <a:prstGeom prst="rect">
            <a:avLst/>
          </a:prstGeom>
          <a:noFill/>
        </p:spPr>
      </p:pic>
      <p:sp>
        <p:nvSpPr>
          <p:cNvPr id="6" name="Slide Number Placeholder 5">
            <a:extLst>
              <a:ext uri="{FF2B5EF4-FFF2-40B4-BE49-F238E27FC236}">
                <a16:creationId xmlns:a16="http://schemas.microsoft.com/office/drawing/2014/main" id="{B30F4EE8-48DB-271B-5263-39F51CCE384C}"/>
              </a:ext>
            </a:extLst>
          </p:cNvPr>
          <p:cNvSpPr>
            <a:spLocks noGrp="1"/>
          </p:cNvSpPr>
          <p:nvPr>
            <p:ph type="sldNum" sz="quarter" idx="4"/>
          </p:nvPr>
        </p:nvSpPr>
        <p:spPr>
          <a:xfrm>
            <a:off x="11060085" y="6336659"/>
            <a:ext cx="428505" cy="365125"/>
          </a:xfrm>
        </p:spPr>
        <p:txBody>
          <a:bodyPr anchor="ctr">
            <a:normAutofit/>
          </a:bodyPr>
          <a:lstStyle/>
          <a:p>
            <a:pPr>
              <a:spcAft>
                <a:spcPts val="600"/>
              </a:spcAft>
            </a:pPr>
            <a:fld id="{595BDE95-AAEA-4647-8A94-35050E5E1D2F}" type="slidenum">
              <a:rPr lang="en-US" smtClean="0"/>
              <a:pPr>
                <a:spcAft>
                  <a:spcPts val="600"/>
                </a:spcAft>
              </a:pPr>
              <a:t>30</a:t>
            </a:fld>
            <a:endParaRPr lang="en-US"/>
          </a:p>
        </p:txBody>
      </p:sp>
      <p:sp>
        <p:nvSpPr>
          <p:cNvPr id="5" name="Footer Placeholder 4">
            <a:extLst>
              <a:ext uri="{FF2B5EF4-FFF2-40B4-BE49-F238E27FC236}">
                <a16:creationId xmlns:a16="http://schemas.microsoft.com/office/drawing/2014/main" id="{51B589B8-D33C-B894-0EBB-7D82CC46D530}"/>
              </a:ext>
            </a:extLst>
          </p:cNvPr>
          <p:cNvSpPr>
            <a:spLocks noGrp="1"/>
          </p:cNvSpPr>
          <p:nvPr>
            <p:ph type="ftr" sz="quarter" idx="3"/>
          </p:nvPr>
        </p:nvSpPr>
        <p:spPr>
          <a:xfrm>
            <a:off x="6978414" y="6336659"/>
            <a:ext cx="4114800" cy="365125"/>
          </a:xfrm>
        </p:spPr>
        <p:txBody>
          <a:bodyPr anchor="ctr">
            <a:normAutofit/>
          </a:bodyPr>
          <a:lstStyle/>
          <a:p>
            <a:pPr>
              <a:spcAft>
                <a:spcPts val="600"/>
              </a:spcAft>
            </a:pPr>
            <a:r>
              <a:rPr lang="en-US" dirty="0"/>
              <a:t>Acknowledgements</a:t>
            </a:r>
            <a:endParaRPr lang="en-US"/>
          </a:p>
        </p:txBody>
      </p:sp>
      <p:sp>
        <p:nvSpPr>
          <p:cNvPr id="3" name="Content Placeholder 2">
            <a:extLst>
              <a:ext uri="{FF2B5EF4-FFF2-40B4-BE49-F238E27FC236}">
                <a16:creationId xmlns:a16="http://schemas.microsoft.com/office/drawing/2014/main" id="{B7200D09-9146-403F-2A42-402F118AE6E5}"/>
              </a:ext>
            </a:extLst>
          </p:cNvPr>
          <p:cNvSpPr>
            <a:spLocks noGrp="1"/>
          </p:cNvSpPr>
          <p:nvPr>
            <p:ph type="body" sz="quarter" idx="14"/>
          </p:nvPr>
        </p:nvSpPr>
        <p:spPr>
          <a:xfrm>
            <a:off x="701040" y="1258371"/>
            <a:ext cx="4477789" cy="4919472"/>
          </a:xfrm>
        </p:spPr>
        <p:txBody>
          <a:bodyPr wrap="square">
            <a:normAutofit/>
          </a:bodyPr>
          <a:lstStyle/>
          <a:p>
            <a:pPr marL="0" indent="0">
              <a:buNone/>
            </a:pPr>
            <a:r>
              <a:rPr lang="en-US" sz="2200" b="1" u="sng" dirty="0"/>
              <a:t>Funding provided by:</a:t>
            </a:r>
            <a:r>
              <a:rPr lang="en-US" sz="2200" dirty="0"/>
              <a:t> Wildlife Conservation Board Drought Relief Grant funding administered by Yuba Water Agency</a:t>
            </a:r>
          </a:p>
          <a:p>
            <a:pPr marL="0" indent="0">
              <a:buNone/>
            </a:pPr>
            <a:r>
              <a:rPr lang="en-US" sz="2200" b="1" u="sng" dirty="0"/>
              <a:t>We thank the following people for their assistance: </a:t>
            </a:r>
          </a:p>
          <a:p>
            <a:pPr marL="0" indent="0">
              <a:buNone/>
            </a:pPr>
            <a:r>
              <a:rPr lang="en-US" sz="2200" dirty="0"/>
              <a:t>Madisyn </a:t>
            </a:r>
            <a:r>
              <a:rPr lang="en-US" sz="2200" dirty="0" err="1"/>
              <a:t>Pyorre</a:t>
            </a:r>
            <a:r>
              <a:rPr lang="en-US" sz="2200" dirty="0"/>
              <a:t>, Tommy Steele, Jason </a:t>
            </a:r>
            <a:r>
              <a:rPr lang="en-US" sz="2200" dirty="0" err="1"/>
              <a:t>Guignard</a:t>
            </a:r>
            <a:r>
              <a:rPr lang="en-US" sz="2200" dirty="0"/>
              <a:t>, Patrick Cuthbert, Jeremy Pombo, Garth Jaehnig, Dana Lee, Michael Hellmair, Emily </a:t>
            </a:r>
            <a:r>
              <a:rPr lang="en-US" sz="2200" dirty="0" err="1"/>
              <a:t>Jonagan</a:t>
            </a:r>
            <a:r>
              <a:rPr lang="en-US" sz="2200" dirty="0"/>
              <a:t>, Dee Thao, Liam </a:t>
            </a:r>
            <a:r>
              <a:rPr lang="en-US" sz="2200" dirty="0" err="1"/>
              <a:t>Radecke</a:t>
            </a:r>
            <a:r>
              <a:rPr lang="en-US" sz="2200" dirty="0"/>
              <a:t>, and Tyler Pilger (and many others from YWA, USFS, CDFW, and NMFS) </a:t>
            </a:r>
          </a:p>
          <a:p>
            <a:pPr marL="0" indent="0">
              <a:buNone/>
            </a:pPr>
            <a:endParaRPr lang="en-US" sz="2200" dirty="0"/>
          </a:p>
          <a:p>
            <a:pPr marL="0" indent="0">
              <a:buNone/>
            </a:pPr>
            <a:endParaRPr lang="en-US" sz="2200" dirty="0"/>
          </a:p>
        </p:txBody>
      </p:sp>
      <p:sp>
        <p:nvSpPr>
          <p:cNvPr id="2" name="Text Placeholder 1">
            <a:extLst>
              <a:ext uri="{FF2B5EF4-FFF2-40B4-BE49-F238E27FC236}">
                <a16:creationId xmlns:a16="http://schemas.microsoft.com/office/drawing/2014/main" id="{5B39FC93-83E7-BB41-04D1-8222DEC35F85}"/>
              </a:ext>
            </a:extLst>
          </p:cNvPr>
          <p:cNvSpPr>
            <a:spLocks noGrp="1"/>
          </p:cNvSpPr>
          <p:nvPr>
            <p:ph type="body" sz="quarter" idx="10"/>
          </p:nvPr>
        </p:nvSpPr>
        <p:spPr>
          <a:xfrm>
            <a:off x="698670" y="552021"/>
            <a:ext cx="10789920" cy="548640"/>
          </a:xfrm>
        </p:spPr>
        <p:txBody>
          <a:bodyPr wrap="square" anchor="ctr">
            <a:normAutofit/>
          </a:bodyPr>
          <a:lstStyle/>
          <a:p>
            <a:r>
              <a:rPr lang="en-US" dirty="0"/>
              <a:t>Acknowledgements</a:t>
            </a:r>
          </a:p>
        </p:txBody>
      </p:sp>
    </p:spTree>
    <p:extLst>
      <p:ext uri="{BB962C8B-B14F-4D97-AF65-F5344CB8AC3E}">
        <p14:creationId xmlns:p14="http://schemas.microsoft.com/office/powerpoint/2010/main" val="15579997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E3FF6-6BDD-B64D-AA44-2AC85212DC2E}"/>
              </a:ext>
            </a:extLst>
          </p:cNvPr>
          <p:cNvSpPr>
            <a:spLocks noGrp="1"/>
          </p:cNvSpPr>
          <p:nvPr>
            <p:ph type="body" sz="quarter" idx="10"/>
          </p:nvPr>
        </p:nvSpPr>
        <p:spPr/>
        <p:txBody>
          <a:bodyPr/>
          <a:lstStyle/>
          <a:p>
            <a:r>
              <a:rPr lang="en-US" dirty="0"/>
              <a:t>Questions?</a:t>
            </a:r>
          </a:p>
        </p:txBody>
      </p:sp>
      <p:sp>
        <p:nvSpPr>
          <p:cNvPr id="18" name="Text Placeholder 17">
            <a:extLst>
              <a:ext uri="{FF2B5EF4-FFF2-40B4-BE49-F238E27FC236}">
                <a16:creationId xmlns:a16="http://schemas.microsoft.com/office/drawing/2014/main" id="{5DFA37D5-A2AF-BDB5-DED1-FF1BCE2C8C75}"/>
              </a:ext>
            </a:extLst>
          </p:cNvPr>
          <p:cNvSpPr>
            <a:spLocks noGrp="1"/>
          </p:cNvSpPr>
          <p:nvPr>
            <p:ph type="body" sz="quarter" idx="14"/>
          </p:nvPr>
        </p:nvSpPr>
        <p:spPr/>
        <p:txBody>
          <a:bodyPr/>
          <a:lstStyle/>
          <a:p>
            <a:r>
              <a:rPr lang="en-US" dirty="0"/>
              <a:t>mattpeterson@fishbio.com | (530) 892-9686</a:t>
            </a:r>
          </a:p>
        </p:txBody>
      </p:sp>
      <p:sp>
        <p:nvSpPr>
          <p:cNvPr id="22" name="Text Placeholder 21">
            <a:extLst>
              <a:ext uri="{FF2B5EF4-FFF2-40B4-BE49-F238E27FC236}">
                <a16:creationId xmlns:a16="http://schemas.microsoft.com/office/drawing/2014/main" id="{EF413409-D4C0-7E7A-F907-7E4DE14E320D}"/>
              </a:ext>
            </a:extLst>
          </p:cNvPr>
          <p:cNvSpPr>
            <a:spLocks noGrp="1"/>
          </p:cNvSpPr>
          <p:nvPr>
            <p:ph type="body" sz="quarter" idx="15"/>
          </p:nvPr>
        </p:nvSpPr>
        <p:spPr/>
        <p:txBody>
          <a:bodyPr/>
          <a:lstStyle/>
          <a:p>
            <a:r>
              <a:rPr lang="en-US" sz="2000" dirty="0"/>
              <a:t>Matt Peterson | Project Manager</a:t>
            </a:r>
          </a:p>
        </p:txBody>
      </p:sp>
      <p:pic>
        <p:nvPicPr>
          <p:cNvPr id="4" name="Picture 3" descr="A qr code with a logo&#10;&#10;Description automatically generated">
            <a:extLst>
              <a:ext uri="{FF2B5EF4-FFF2-40B4-BE49-F238E27FC236}">
                <a16:creationId xmlns:a16="http://schemas.microsoft.com/office/drawing/2014/main" id="{ACD6759A-32AC-FC8C-6EB0-14F63E3182D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68674" y="5130895"/>
            <a:ext cx="1371599" cy="1371599"/>
          </a:xfrm>
          <a:prstGeom prst="rect">
            <a:avLst/>
          </a:prstGeom>
        </p:spPr>
      </p:pic>
      <p:pic>
        <p:nvPicPr>
          <p:cNvPr id="7" name="Picture Placeholder 6" descr="A person standing on a rock near a boat&#10;&#10;Description automatically generated">
            <a:extLst>
              <a:ext uri="{FF2B5EF4-FFF2-40B4-BE49-F238E27FC236}">
                <a16:creationId xmlns:a16="http://schemas.microsoft.com/office/drawing/2014/main" id="{9866772B-7E32-AE5D-8AF9-84B7D5B54D61}"/>
              </a:ext>
            </a:extLst>
          </p:cNvPr>
          <p:cNvPicPr>
            <a:picLocks noGrp="1" noChangeAspect="1"/>
          </p:cNvPicPr>
          <p:nvPr>
            <p:ph type="pic" sz="quarter" idx="12"/>
          </p:nvPr>
        </p:nvPicPr>
        <p:blipFill>
          <a:blip r:embed="rId4" cstate="print">
            <a:extLst>
              <a:ext uri="{28A0092B-C50C-407E-A947-70E740481C1C}">
                <a14:useLocalDpi xmlns:a14="http://schemas.microsoft.com/office/drawing/2010/main"/>
              </a:ext>
            </a:extLst>
          </a:blip>
          <a:srcRect/>
          <a:stretch>
            <a:fillRect/>
          </a:stretch>
        </p:blipFill>
        <p:spPr/>
      </p:pic>
      <p:pic>
        <p:nvPicPr>
          <p:cNvPr id="11" name="Picture Placeholder 10" descr="A boat in a river&#10;&#10;Description automatically generated">
            <a:extLst>
              <a:ext uri="{FF2B5EF4-FFF2-40B4-BE49-F238E27FC236}">
                <a16:creationId xmlns:a16="http://schemas.microsoft.com/office/drawing/2014/main" id="{CDBF856F-4487-F404-B946-6F928B8AA1DA}"/>
              </a:ext>
            </a:extLst>
          </p:cNvPr>
          <p:cNvPicPr>
            <a:picLocks noGrp="1" noChangeAspect="1"/>
          </p:cNvPicPr>
          <p:nvPr>
            <p:ph type="pic" sz="quarter" idx="11"/>
          </p:nvPr>
        </p:nvPicPr>
        <p:blipFill>
          <a:blip r:embed="rId5"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0278621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A high angle view of a river&#10;&#10;Description automatically generated">
            <a:extLst>
              <a:ext uri="{FF2B5EF4-FFF2-40B4-BE49-F238E27FC236}">
                <a16:creationId xmlns:a16="http://schemas.microsoft.com/office/drawing/2014/main" id="{8826148F-FC8F-0DB2-ECCE-865BC89271E6}"/>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a:stretch/>
        </p:blipFill>
        <p:spPr>
          <a:xfrm rot="5400000">
            <a:off x="7466013" y="-728663"/>
            <a:ext cx="2743200" cy="5305426"/>
          </a:xfrm>
        </p:spPr>
      </p:pic>
      <p:pic>
        <p:nvPicPr>
          <p:cNvPr id="17" name="Picture Placeholder 16" descr="A rope tied to a tree&#10;&#10;Description automatically generated">
            <a:extLst>
              <a:ext uri="{FF2B5EF4-FFF2-40B4-BE49-F238E27FC236}">
                <a16:creationId xmlns:a16="http://schemas.microsoft.com/office/drawing/2014/main" id="{B7DCFE01-E8BA-2863-7793-3549AAB774EB}"/>
              </a:ext>
            </a:extLst>
          </p:cNvPr>
          <p:cNvPicPr>
            <a:picLocks noGrp="1" noChangeAspect="1"/>
          </p:cNvPicPr>
          <p:nvPr>
            <p:ph type="pic" sz="quarter" idx="13"/>
          </p:nvPr>
        </p:nvPicPr>
        <p:blipFill rotWithShape="1">
          <a:blip r:embed="rId4" cstate="print">
            <a:extLst>
              <a:ext uri="{28A0092B-C50C-407E-A947-70E740481C1C}">
                <a14:useLocalDpi xmlns:a14="http://schemas.microsoft.com/office/drawing/2010/main"/>
              </a:ext>
            </a:extLst>
          </a:blip>
          <a:srcRect t="-33"/>
          <a:stretch/>
        </p:blipFill>
        <p:spPr>
          <a:xfrm rot="5400000">
            <a:off x="1979613" y="2147888"/>
            <a:ext cx="2743200" cy="5305425"/>
          </a:xfrm>
        </p:spPr>
      </p:pic>
      <p:sp>
        <p:nvSpPr>
          <p:cNvPr id="8" name="Slide Number Placeholder 7">
            <a:extLst>
              <a:ext uri="{FF2B5EF4-FFF2-40B4-BE49-F238E27FC236}">
                <a16:creationId xmlns:a16="http://schemas.microsoft.com/office/drawing/2014/main" id="{8B7558F5-F3E4-E23A-F582-9C77E6E0AB3F}"/>
              </a:ext>
            </a:extLst>
          </p:cNvPr>
          <p:cNvSpPr>
            <a:spLocks noGrp="1"/>
          </p:cNvSpPr>
          <p:nvPr>
            <p:ph type="sldNum" sz="quarter" idx="4"/>
          </p:nvPr>
        </p:nvSpPr>
        <p:spPr/>
        <p:txBody>
          <a:bodyPr/>
          <a:lstStyle/>
          <a:p>
            <a:fld id="{595BDE95-AAEA-4647-8A94-35050E5E1D2F}" type="slidenum">
              <a:rPr lang="en-US" smtClean="0"/>
              <a:pPr/>
              <a:t>32</a:t>
            </a:fld>
            <a:endParaRPr lang="en-US" dirty="0"/>
          </a:p>
        </p:txBody>
      </p:sp>
      <p:sp>
        <p:nvSpPr>
          <p:cNvPr id="9" name="Footer Placeholder 8">
            <a:extLst>
              <a:ext uri="{FF2B5EF4-FFF2-40B4-BE49-F238E27FC236}">
                <a16:creationId xmlns:a16="http://schemas.microsoft.com/office/drawing/2014/main" id="{3D366213-A7B4-10BF-789B-826738736900}"/>
              </a:ext>
            </a:extLst>
          </p:cNvPr>
          <p:cNvSpPr>
            <a:spLocks noGrp="1"/>
          </p:cNvSpPr>
          <p:nvPr>
            <p:ph type="ftr" sz="quarter" idx="3"/>
          </p:nvPr>
        </p:nvSpPr>
        <p:spPr/>
        <p:txBody>
          <a:bodyPr/>
          <a:lstStyle/>
          <a:p>
            <a:r>
              <a:rPr lang="en-US" dirty="0"/>
              <a:t>Rocky Rest Campground RST </a:t>
            </a:r>
          </a:p>
        </p:txBody>
      </p:sp>
      <p:pic>
        <p:nvPicPr>
          <p:cNvPr id="35" name="Picture Placeholder 34" descr="A bridge over a river with red balls&#10;&#10;Description automatically generated">
            <a:extLst>
              <a:ext uri="{FF2B5EF4-FFF2-40B4-BE49-F238E27FC236}">
                <a16:creationId xmlns:a16="http://schemas.microsoft.com/office/drawing/2014/main" id="{D59A2E39-490D-8083-01E9-08E1638B382C}"/>
              </a:ext>
            </a:extLst>
          </p:cNvPr>
          <p:cNvPicPr>
            <a:picLocks noGrp="1" noChangeAspect="1"/>
          </p:cNvPicPr>
          <p:nvPr>
            <p:ph type="pic" sz="quarter" idx="11"/>
          </p:nvPr>
        </p:nvPicPr>
        <p:blipFill rotWithShape="1">
          <a:blip r:embed="rId5" cstate="screen">
            <a:extLst>
              <a:ext uri="{28A0092B-C50C-407E-A947-70E740481C1C}">
                <a14:useLocalDpi xmlns:a14="http://schemas.microsoft.com/office/drawing/2010/main"/>
              </a:ext>
            </a:extLst>
          </a:blip>
          <a:srcRect/>
          <a:stretch/>
        </p:blipFill>
        <p:spPr/>
      </p:pic>
      <p:pic>
        <p:nvPicPr>
          <p:cNvPr id="28" name="Picture Placeholder 27" descr="A metal object on the water&#10;&#10;Description automatically generated">
            <a:extLst>
              <a:ext uri="{FF2B5EF4-FFF2-40B4-BE49-F238E27FC236}">
                <a16:creationId xmlns:a16="http://schemas.microsoft.com/office/drawing/2014/main" id="{D138354B-D69D-9550-D292-15C5CCD36E16}"/>
              </a:ext>
            </a:extLst>
          </p:cNvPr>
          <p:cNvPicPr>
            <a:picLocks noGrp="1" noChangeAspect="1"/>
          </p:cNvPicPr>
          <p:nvPr>
            <p:ph type="pic" sz="quarter" idx="14"/>
          </p:nvPr>
        </p:nvPicPr>
        <p:blipFill rotWithShape="1">
          <a:blip r:embed="rId6" cstate="screen">
            <a:extLst>
              <a:ext uri="{28A0092B-C50C-407E-A947-70E740481C1C}">
                <a14:useLocalDpi xmlns:a14="http://schemas.microsoft.com/office/drawing/2010/main"/>
              </a:ext>
            </a:extLst>
          </a:blip>
          <a:srcRect/>
          <a:stretch/>
        </p:blipFill>
        <p:spPr>
          <a:xfrm rot="5400000">
            <a:off x="7465219" y="2148681"/>
            <a:ext cx="2743200" cy="5303838"/>
          </a:xfrm>
        </p:spPr>
      </p:pic>
      <p:sp>
        <p:nvSpPr>
          <p:cNvPr id="12" name="Text Placeholder 11">
            <a:extLst>
              <a:ext uri="{FF2B5EF4-FFF2-40B4-BE49-F238E27FC236}">
                <a16:creationId xmlns:a16="http://schemas.microsoft.com/office/drawing/2014/main" id="{2A0E9D17-4B33-1B52-904C-9E9493AEA39D}"/>
              </a:ext>
            </a:extLst>
          </p:cNvPr>
          <p:cNvSpPr>
            <a:spLocks noGrp="1"/>
          </p:cNvSpPr>
          <p:nvPr>
            <p:ph type="body" sz="quarter" idx="15"/>
          </p:nvPr>
        </p:nvSpPr>
        <p:spPr/>
        <p:txBody>
          <a:bodyPr/>
          <a:lstStyle/>
          <a:p>
            <a:r>
              <a:rPr lang="en-US" dirty="0"/>
              <a:t>Safety Buoys</a:t>
            </a:r>
            <a:endParaRPr lang="en-US" dirty="0">
              <a:solidFill>
                <a:schemeClr val="tx1"/>
              </a:solidFill>
            </a:endParaRPr>
          </a:p>
        </p:txBody>
      </p:sp>
      <p:sp>
        <p:nvSpPr>
          <p:cNvPr id="14" name="Text Placeholder 13">
            <a:extLst>
              <a:ext uri="{FF2B5EF4-FFF2-40B4-BE49-F238E27FC236}">
                <a16:creationId xmlns:a16="http://schemas.microsoft.com/office/drawing/2014/main" id="{37A7492F-19E1-F15D-997D-87AB83A5F7D0}"/>
              </a:ext>
            </a:extLst>
          </p:cNvPr>
          <p:cNvSpPr>
            <a:spLocks noGrp="1"/>
          </p:cNvSpPr>
          <p:nvPr>
            <p:ph type="body" sz="quarter" idx="16"/>
          </p:nvPr>
        </p:nvSpPr>
        <p:spPr/>
        <p:txBody>
          <a:bodyPr/>
          <a:lstStyle/>
          <a:p>
            <a:r>
              <a:rPr lang="en-US" dirty="0"/>
              <a:t>Anchor Point</a:t>
            </a:r>
          </a:p>
        </p:txBody>
      </p:sp>
      <p:sp>
        <p:nvSpPr>
          <p:cNvPr id="16" name="Text Placeholder 15">
            <a:extLst>
              <a:ext uri="{FF2B5EF4-FFF2-40B4-BE49-F238E27FC236}">
                <a16:creationId xmlns:a16="http://schemas.microsoft.com/office/drawing/2014/main" id="{35A91440-3E0D-398C-E32A-20789692208B}"/>
              </a:ext>
            </a:extLst>
          </p:cNvPr>
          <p:cNvSpPr>
            <a:spLocks noGrp="1"/>
          </p:cNvSpPr>
          <p:nvPr>
            <p:ph type="body" sz="quarter" idx="17"/>
          </p:nvPr>
        </p:nvSpPr>
        <p:spPr>
          <a:xfrm>
            <a:off x="8522208" y="2567307"/>
            <a:ext cx="3063369" cy="354012"/>
          </a:xfrm>
        </p:spPr>
        <p:txBody>
          <a:bodyPr/>
          <a:lstStyle/>
          <a:p>
            <a:r>
              <a:rPr lang="en-US" sz="1800" dirty="0"/>
              <a:t>Overhead Cable &amp; Gantry</a:t>
            </a:r>
          </a:p>
        </p:txBody>
      </p:sp>
      <p:sp>
        <p:nvSpPr>
          <p:cNvPr id="22" name="Text Placeholder 21">
            <a:extLst>
              <a:ext uri="{FF2B5EF4-FFF2-40B4-BE49-F238E27FC236}">
                <a16:creationId xmlns:a16="http://schemas.microsoft.com/office/drawing/2014/main" id="{BA53144D-734F-B60A-E023-5B6F45B9ED2F}"/>
              </a:ext>
            </a:extLst>
          </p:cNvPr>
          <p:cNvSpPr>
            <a:spLocks noGrp="1"/>
          </p:cNvSpPr>
          <p:nvPr>
            <p:ph type="body" sz="quarter" idx="18"/>
          </p:nvPr>
        </p:nvSpPr>
        <p:spPr/>
        <p:txBody>
          <a:bodyPr/>
          <a:lstStyle/>
          <a:p>
            <a:r>
              <a:rPr lang="en-US" dirty="0"/>
              <a:t>Leader Cable</a:t>
            </a:r>
          </a:p>
        </p:txBody>
      </p:sp>
      <p:sp>
        <p:nvSpPr>
          <p:cNvPr id="3" name="Text Placeholder 2">
            <a:extLst>
              <a:ext uri="{FF2B5EF4-FFF2-40B4-BE49-F238E27FC236}">
                <a16:creationId xmlns:a16="http://schemas.microsoft.com/office/drawing/2014/main" id="{BFD756F5-FED7-1193-96AC-CB76AEB038AF}"/>
              </a:ext>
            </a:extLst>
          </p:cNvPr>
          <p:cNvSpPr>
            <a:spLocks noGrp="1"/>
          </p:cNvSpPr>
          <p:nvPr>
            <p:ph type="body" sz="quarter" idx="19"/>
          </p:nvPr>
        </p:nvSpPr>
        <p:spPr>
          <a:solidFill>
            <a:schemeClr val="tx1">
              <a:lumMod val="75000"/>
              <a:lumOff val="25000"/>
            </a:schemeClr>
          </a:solidFill>
        </p:spPr>
        <p:txBody>
          <a:bodyPr/>
          <a:lstStyle/>
          <a:p>
            <a:r>
              <a:rPr lang="en-US" sz="2000" b="1" dirty="0">
                <a:solidFill>
                  <a:schemeClr val="bg1"/>
                </a:solidFill>
              </a:rPr>
              <a:t>Site Rigging (Rocky Rest)</a:t>
            </a:r>
          </a:p>
        </p:txBody>
      </p:sp>
    </p:spTree>
    <p:extLst>
      <p:ext uri="{BB962C8B-B14F-4D97-AF65-F5344CB8AC3E}">
        <p14:creationId xmlns:p14="http://schemas.microsoft.com/office/powerpoint/2010/main" val="713929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B7558F5-F3E4-E23A-F582-9C77E6E0AB3F}"/>
              </a:ext>
            </a:extLst>
          </p:cNvPr>
          <p:cNvSpPr>
            <a:spLocks noGrp="1"/>
          </p:cNvSpPr>
          <p:nvPr>
            <p:ph type="sldNum" sz="quarter" idx="4"/>
          </p:nvPr>
        </p:nvSpPr>
        <p:spPr/>
        <p:txBody>
          <a:bodyPr/>
          <a:lstStyle/>
          <a:p>
            <a:fld id="{595BDE95-AAEA-4647-8A94-35050E5E1D2F}" type="slidenum">
              <a:rPr lang="en-US" smtClean="0"/>
              <a:pPr/>
              <a:t>33</a:t>
            </a:fld>
            <a:endParaRPr lang="en-US" dirty="0"/>
          </a:p>
        </p:txBody>
      </p:sp>
      <p:sp>
        <p:nvSpPr>
          <p:cNvPr id="9" name="Footer Placeholder 8">
            <a:extLst>
              <a:ext uri="{FF2B5EF4-FFF2-40B4-BE49-F238E27FC236}">
                <a16:creationId xmlns:a16="http://schemas.microsoft.com/office/drawing/2014/main" id="{3D366213-A7B4-10BF-789B-826738736900}"/>
              </a:ext>
            </a:extLst>
          </p:cNvPr>
          <p:cNvSpPr>
            <a:spLocks noGrp="1"/>
          </p:cNvSpPr>
          <p:nvPr>
            <p:ph type="ftr" sz="quarter" idx="3"/>
          </p:nvPr>
        </p:nvSpPr>
        <p:spPr/>
        <p:txBody>
          <a:bodyPr/>
          <a:lstStyle/>
          <a:p>
            <a:r>
              <a:rPr lang="en-US" dirty="0"/>
              <a:t>Old Toll Bridge Road RSTs</a:t>
            </a:r>
          </a:p>
        </p:txBody>
      </p:sp>
      <p:pic>
        <p:nvPicPr>
          <p:cNvPr id="1040" name="Picture 16">
            <a:extLst>
              <a:ext uri="{FF2B5EF4-FFF2-40B4-BE49-F238E27FC236}">
                <a16:creationId xmlns:a16="http://schemas.microsoft.com/office/drawing/2014/main" id="{F0E82390-2F8F-0ED5-4CF4-F028A3575125}"/>
              </a:ext>
            </a:extLst>
          </p:cNvPr>
          <p:cNvPicPr>
            <a:picLocks noGrp="1" noChangeAspect="1" noChangeArrowheads="1"/>
          </p:cNvPicPr>
          <p:nvPr>
            <p:ph type="pic" sz="quarter" idx="11"/>
          </p:nvPr>
        </p:nvPicPr>
        <p:blipFill rotWithShape="1">
          <a:blip r:embed="rId3" cstate="screen">
            <a:extLst>
              <a:ext uri="{28A0092B-C50C-407E-A947-70E740481C1C}">
                <a14:useLocalDpi xmlns:a14="http://schemas.microsoft.com/office/drawing/2010/main"/>
              </a:ext>
            </a:extLst>
          </a:blip>
          <a:src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9EB250E-3C94-0EFA-7B4A-3BE8161D823E}"/>
              </a:ext>
            </a:extLst>
          </p:cNvPr>
          <p:cNvPicPr>
            <a:picLocks noGrp="1" noChangeAspect="1" noChangeArrowheads="1"/>
          </p:cNvPicPr>
          <p:nvPr>
            <p:ph type="pic" sz="quarter" idx="12"/>
          </p:nvPr>
        </p:nvPicPr>
        <p:blipFill rotWithShape="1">
          <a:blip r:embed="rId4" cstate="screen">
            <a:extLst>
              <a:ext uri="{28A0092B-C50C-407E-A947-70E740481C1C}">
                <a14:useLocalDpi xmlns:a14="http://schemas.microsoft.com/office/drawing/2010/main"/>
              </a:ext>
            </a:extLst>
          </a:blip>
          <a:src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5C06E5FC-1A26-D4BC-78EE-3B3A69434C43}"/>
              </a:ext>
            </a:extLst>
          </p:cNvPr>
          <p:cNvPicPr>
            <a:picLocks noGrp="1" noChangeAspect="1" noChangeArrowheads="1"/>
          </p:cNvPicPr>
          <p:nvPr>
            <p:ph type="pic" sz="quarter" idx="13"/>
          </p:nvPr>
        </p:nvPicPr>
        <p:blipFill rotWithShape="1">
          <a:blip r:embed="rId5" cstate="screen">
            <a:extLst>
              <a:ext uri="{28A0092B-C50C-407E-A947-70E740481C1C}">
                <a14:useLocalDpi xmlns:a14="http://schemas.microsoft.com/office/drawing/2010/main"/>
              </a:ext>
            </a:extLst>
          </a:blip>
          <a:src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1BFB962E-2FEA-DE44-A99B-95BC9505995B}"/>
              </a:ext>
            </a:extLst>
          </p:cNvPr>
          <p:cNvPicPr>
            <a:picLocks noGrp="1" noChangeAspect="1" noChangeArrowheads="1"/>
          </p:cNvPicPr>
          <p:nvPr>
            <p:ph type="pic" sz="quarter" idx="14"/>
          </p:nvPr>
        </p:nvPicPr>
        <p:blipFill rotWithShape="1">
          <a:blip r:embed="rId6" cstate="screen">
            <a:extLst>
              <a:ext uri="{28A0092B-C50C-407E-A947-70E740481C1C}">
                <a14:useLocalDpi xmlns:a14="http://schemas.microsoft.com/office/drawing/2010/main"/>
              </a:ext>
            </a:extLst>
          </a:blip>
          <a:src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F4449D0F-DCBF-3C9C-A3E2-856F18C28927}"/>
              </a:ext>
            </a:extLst>
          </p:cNvPr>
          <p:cNvSpPr>
            <a:spLocks noGrp="1"/>
          </p:cNvSpPr>
          <p:nvPr>
            <p:ph type="body" sz="quarter" idx="15"/>
          </p:nvPr>
        </p:nvSpPr>
        <p:spPr/>
        <p:txBody>
          <a:bodyPr/>
          <a:lstStyle/>
          <a:p>
            <a:r>
              <a:rPr lang="en-US" dirty="0"/>
              <a:t>Bridle</a:t>
            </a:r>
          </a:p>
        </p:txBody>
      </p:sp>
      <p:sp>
        <p:nvSpPr>
          <p:cNvPr id="6" name="Text Placeholder 5">
            <a:extLst>
              <a:ext uri="{FF2B5EF4-FFF2-40B4-BE49-F238E27FC236}">
                <a16:creationId xmlns:a16="http://schemas.microsoft.com/office/drawing/2014/main" id="{1EA3B91F-CEF6-3A58-0171-114F48957301}"/>
              </a:ext>
            </a:extLst>
          </p:cNvPr>
          <p:cNvSpPr>
            <a:spLocks noGrp="1"/>
          </p:cNvSpPr>
          <p:nvPr>
            <p:ph type="body" sz="quarter" idx="16"/>
          </p:nvPr>
        </p:nvSpPr>
        <p:spPr/>
        <p:txBody>
          <a:bodyPr/>
          <a:lstStyle/>
          <a:p>
            <a:r>
              <a:rPr lang="en-US" dirty="0"/>
              <a:t>End Loop Setup</a:t>
            </a:r>
          </a:p>
        </p:txBody>
      </p:sp>
      <p:sp>
        <p:nvSpPr>
          <p:cNvPr id="10" name="Text Placeholder 9">
            <a:extLst>
              <a:ext uri="{FF2B5EF4-FFF2-40B4-BE49-F238E27FC236}">
                <a16:creationId xmlns:a16="http://schemas.microsoft.com/office/drawing/2014/main" id="{EF18C661-D130-F898-A291-4328EC765542}"/>
              </a:ext>
            </a:extLst>
          </p:cNvPr>
          <p:cNvSpPr>
            <a:spLocks noGrp="1"/>
          </p:cNvSpPr>
          <p:nvPr>
            <p:ph type="body" sz="quarter" idx="17"/>
          </p:nvPr>
        </p:nvSpPr>
        <p:spPr/>
        <p:txBody>
          <a:bodyPr/>
          <a:lstStyle/>
          <a:p>
            <a:r>
              <a:rPr lang="en-US" dirty="0"/>
              <a:t>Vector Point</a:t>
            </a:r>
          </a:p>
        </p:txBody>
      </p:sp>
      <p:sp>
        <p:nvSpPr>
          <p:cNvPr id="12" name="Text Placeholder 11">
            <a:extLst>
              <a:ext uri="{FF2B5EF4-FFF2-40B4-BE49-F238E27FC236}">
                <a16:creationId xmlns:a16="http://schemas.microsoft.com/office/drawing/2014/main" id="{97930A50-A482-A755-5D04-8BC2E528389B}"/>
              </a:ext>
            </a:extLst>
          </p:cNvPr>
          <p:cNvSpPr>
            <a:spLocks noGrp="1"/>
          </p:cNvSpPr>
          <p:nvPr>
            <p:ph type="body" sz="quarter" idx="18"/>
          </p:nvPr>
        </p:nvSpPr>
        <p:spPr/>
        <p:txBody>
          <a:bodyPr/>
          <a:lstStyle/>
          <a:p>
            <a:r>
              <a:rPr lang="en-US" dirty="0"/>
              <a:t>Anchor</a:t>
            </a:r>
          </a:p>
        </p:txBody>
      </p:sp>
      <p:sp>
        <p:nvSpPr>
          <p:cNvPr id="2" name="Text Placeholder 1">
            <a:extLst>
              <a:ext uri="{FF2B5EF4-FFF2-40B4-BE49-F238E27FC236}">
                <a16:creationId xmlns:a16="http://schemas.microsoft.com/office/drawing/2014/main" id="{D6EBB0AD-9993-A368-CA7E-0256508340E1}"/>
              </a:ext>
            </a:extLst>
          </p:cNvPr>
          <p:cNvSpPr>
            <a:spLocks noGrp="1"/>
          </p:cNvSpPr>
          <p:nvPr>
            <p:ph type="body" sz="quarter" idx="19"/>
          </p:nvPr>
        </p:nvSpPr>
        <p:spPr/>
        <p:txBody>
          <a:bodyPr/>
          <a:lstStyle/>
          <a:p>
            <a:r>
              <a:rPr lang="en-US" sz="2000" b="1" dirty="0">
                <a:solidFill>
                  <a:schemeClr val="bg1"/>
                </a:solidFill>
              </a:rPr>
              <a:t>Site Rigging (OTB)</a:t>
            </a:r>
          </a:p>
        </p:txBody>
      </p:sp>
    </p:spTree>
    <p:extLst>
      <p:ext uri="{BB962C8B-B14F-4D97-AF65-F5344CB8AC3E}">
        <p14:creationId xmlns:p14="http://schemas.microsoft.com/office/powerpoint/2010/main" val="10164595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river running through a forest&#10;&#10;Description automatically generated">
            <a:extLst>
              <a:ext uri="{FF2B5EF4-FFF2-40B4-BE49-F238E27FC236}">
                <a16:creationId xmlns:a16="http://schemas.microsoft.com/office/drawing/2014/main" id="{301B5FDF-36ED-29D7-3EBF-DBEE4CF8E489}"/>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a:fillRect/>
          </a:stretch>
        </p:blipFill>
        <p:spPr/>
      </p:pic>
      <p:sp>
        <p:nvSpPr>
          <p:cNvPr id="2" name="Title 1">
            <a:extLst>
              <a:ext uri="{FF2B5EF4-FFF2-40B4-BE49-F238E27FC236}">
                <a16:creationId xmlns:a16="http://schemas.microsoft.com/office/drawing/2014/main" id="{8F3A5E12-84E9-B7EB-17BA-886135FA9480}"/>
              </a:ext>
            </a:extLst>
          </p:cNvPr>
          <p:cNvSpPr>
            <a:spLocks noGrp="1"/>
          </p:cNvSpPr>
          <p:nvPr>
            <p:ph type="ctrTitle"/>
          </p:nvPr>
        </p:nvSpPr>
        <p:spPr>
          <a:xfrm>
            <a:off x="6460771" y="955047"/>
            <a:ext cx="5367138" cy="2359389"/>
          </a:xfrm>
        </p:spPr>
        <p:txBody>
          <a:bodyPr>
            <a:noAutofit/>
          </a:bodyPr>
          <a:lstStyle/>
          <a:p>
            <a:pPr>
              <a:lnSpc>
                <a:spcPct val="104785"/>
              </a:lnSpc>
            </a:pPr>
            <a:r>
              <a:rPr lang="en-US" sz="2800" dirty="0"/>
              <a:t>Pilot Studies to inform the North Yuba River Spring-Run Chinook Salmon Reintroduction Program</a:t>
            </a:r>
          </a:p>
        </p:txBody>
      </p:sp>
      <p:sp>
        <p:nvSpPr>
          <p:cNvPr id="4" name="Text Placeholder 3">
            <a:extLst>
              <a:ext uri="{FF2B5EF4-FFF2-40B4-BE49-F238E27FC236}">
                <a16:creationId xmlns:a16="http://schemas.microsoft.com/office/drawing/2014/main" id="{43BC83DE-21C7-5361-7370-09C21A98F169}"/>
              </a:ext>
            </a:extLst>
          </p:cNvPr>
          <p:cNvSpPr>
            <a:spLocks noGrp="1"/>
          </p:cNvSpPr>
          <p:nvPr>
            <p:ph type="body" sz="quarter" idx="14"/>
          </p:nvPr>
        </p:nvSpPr>
        <p:spPr>
          <a:xfrm>
            <a:off x="6460771" y="3429000"/>
            <a:ext cx="3460750" cy="289734"/>
          </a:xfrm>
        </p:spPr>
        <p:txBody>
          <a:bodyPr>
            <a:normAutofit fontScale="92500" lnSpcReduction="10000"/>
          </a:bodyPr>
          <a:lstStyle/>
          <a:p>
            <a:r>
              <a:rPr lang="en-US" sz="1600" b="0" dirty="0"/>
              <a:t>Presented by:</a:t>
            </a:r>
          </a:p>
        </p:txBody>
      </p:sp>
      <p:sp>
        <p:nvSpPr>
          <p:cNvPr id="5" name="Text Placeholder 4">
            <a:extLst>
              <a:ext uri="{FF2B5EF4-FFF2-40B4-BE49-F238E27FC236}">
                <a16:creationId xmlns:a16="http://schemas.microsoft.com/office/drawing/2014/main" id="{FF177A4E-E93E-CAF5-62C7-6A5214D79A37}"/>
              </a:ext>
            </a:extLst>
          </p:cNvPr>
          <p:cNvSpPr>
            <a:spLocks noGrp="1"/>
          </p:cNvSpPr>
          <p:nvPr>
            <p:ph type="body" sz="quarter" idx="15"/>
          </p:nvPr>
        </p:nvSpPr>
        <p:spPr>
          <a:xfrm>
            <a:off x="6460771" y="3857049"/>
            <a:ext cx="5482990" cy="1422627"/>
          </a:xfrm>
        </p:spPr>
        <p:txBody>
          <a:bodyPr>
            <a:normAutofit/>
          </a:bodyPr>
          <a:lstStyle/>
          <a:p>
            <a:pPr>
              <a:lnSpc>
                <a:spcPct val="50000"/>
              </a:lnSpc>
            </a:pPr>
            <a:r>
              <a:rPr lang="en-US" sz="1200" dirty="0"/>
              <a:t>Michelle Forsha</a:t>
            </a:r>
          </a:p>
          <a:p>
            <a:pPr>
              <a:lnSpc>
                <a:spcPct val="50000"/>
              </a:lnSpc>
            </a:pPr>
            <a:r>
              <a:rPr lang="en-US" sz="1200" dirty="0"/>
              <a:t>Senior Environmental Scientist Supervisor</a:t>
            </a:r>
          </a:p>
          <a:p>
            <a:pPr>
              <a:lnSpc>
                <a:spcPct val="50000"/>
              </a:lnSpc>
            </a:pPr>
            <a:r>
              <a:rPr lang="en-US" sz="1200" dirty="0"/>
              <a:t>Fisheries Restoration and Reintroduction Unit</a:t>
            </a:r>
          </a:p>
          <a:p>
            <a:pPr>
              <a:lnSpc>
                <a:spcPct val="50000"/>
              </a:lnSpc>
            </a:pPr>
            <a:r>
              <a:rPr lang="en-US" sz="1200" dirty="0"/>
              <a:t>North Central Region</a:t>
            </a:r>
          </a:p>
          <a:p>
            <a:pPr>
              <a:lnSpc>
                <a:spcPct val="50000"/>
              </a:lnSpc>
            </a:pPr>
            <a:r>
              <a:rPr lang="en-US" sz="1200" dirty="0"/>
              <a:t>California Department of Fish and Wildlife</a:t>
            </a:r>
          </a:p>
        </p:txBody>
      </p:sp>
      <p:pic>
        <p:nvPicPr>
          <p:cNvPr id="9" name="Picture 8" descr="California Fish and Wildlife Logo">
            <a:extLst>
              <a:ext uri="{FF2B5EF4-FFF2-40B4-BE49-F238E27FC236}">
                <a16:creationId xmlns:a16="http://schemas.microsoft.com/office/drawing/2014/main" id="{3A4CA0AE-7C44-C8B1-CBCB-636BCE31603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14812" y="2410915"/>
            <a:ext cx="1698882" cy="2242524"/>
          </a:xfrm>
          <a:prstGeom prst="rect">
            <a:avLst/>
          </a:prstGeom>
        </p:spPr>
      </p:pic>
    </p:spTree>
    <p:extLst>
      <p:ext uri="{BB962C8B-B14F-4D97-AF65-F5344CB8AC3E}">
        <p14:creationId xmlns:p14="http://schemas.microsoft.com/office/powerpoint/2010/main" val="12971629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DB8CE-74DB-607C-9611-4165FA47B7CF}"/>
              </a:ext>
            </a:extLst>
          </p:cNvPr>
          <p:cNvSpPr>
            <a:spLocks noGrp="1"/>
          </p:cNvSpPr>
          <p:nvPr>
            <p:ph type="title"/>
          </p:nvPr>
        </p:nvSpPr>
        <p:spPr>
          <a:xfrm>
            <a:off x="841248" y="256032"/>
            <a:ext cx="10506456" cy="1014984"/>
          </a:xfrm>
        </p:spPr>
        <p:txBody>
          <a:bodyPr vert="horz" lIns="91440" tIns="45720" rIns="91440" bIns="45720" rtlCol="0" anchor="b">
            <a:normAutofit/>
          </a:bodyPr>
          <a:lstStyle/>
          <a:p>
            <a:pPr>
              <a:lnSpc>
                <a:spcPct val="90000"/>
              </a:lnSpc>
            </a:pPr>
            <a:r>
              <a:rPr lang="en-US" sz="4400" kern="1200">
                <a:solidFill>
                  <a:schemeClr val="tx1"/>
                </a:solidFill>
                <a:latin typeface="+mj-lt"/>
                <a:ea typeface="+mj-ea"/>
                <a:cs typeface="+mj-cs"/>
              </a:rPr>
              <a:t>Agenda</a:t>
            </a:r>
          </a:p>
        </p:txBody>
      </p:sp>
      <p:sp>
        <p:nvSpPr>
          <p:cNvPr id="3" name="Picture Placeholder 2">
            <a:extLst>
              <a:ext uri="{FF2B5EF4-FFF2-40B4-BE49-F238E27FC236}">
                <a16:creationId xmlns:a16="http://schemas.microsoft.com/office/drawing/2014/main" id="{BCB18113-C2D2-9DF5-8190-E3284DE0EDAF}"/>
              </a:ext>
            </a:extLst>
          </p:cNvPr>
          <p:cNvSpPr>
            <a:spLocks/>
          </p:cNvSpPr>
          <p:nvPr/>
        </p:nvSpPr>
        <p:spPr>
          <a:xfrm>
            <a:off x="1182237" y="1926266"/>
            <a:ext cx="6486167" cy="3702039"/>
          </a:xfrm>
          <a:prstGeom prst="rect">
            <a:avLst/>
          </a:prstGeom>
        </p:spPr>
        <p:txBody>
          <a:bodyPr/>
          <a:lstStyle/>
          <a:p>
            <a:pPr marL="291465" indent="-291465" defTabSz="777240">
              <a:spcAft>
                <a:spcPts val="600"/>
              </a:spcAft>
              <a:buFont typeface="Arial" panose="020B0604020202020204" pitchFamily="34" charset="0"/>
              <a:buChar char="•"/>
            </a:pPr>
            <a:r>
              <a:rPr lang="en-US" sz="1600" kern="1200" dirty="0">
                <a:solidFill>
                  <a:schemeClr val="tx1"/>
                </a:solidFill>
                <a:latin typeface="+mn-lt"/>
                <a:ea typeface="+mn-ea"/>
                <a:cs typeface="+mn-cs"/>
              </a:rPr>
              <a:t>Program Background</a:t>
            </a:r>
          </a:p>
          <a:p>
            <a:pPr marL="291465" indent="-291465" defTabSz="777240">
              <a:spcAft>
                <a:spcPts val="600"/>
              </a:spcAft>
              <a:buFont typeface="Arial" panose="020B0604020202020204" pitchFamily="34" charset="0"/>
              <a:buChar char="•"/>
            </a:pPr>
            <a:r>
              <a:rPr lang="en-US" sz="1600" kern="1200" dirty="0">
                <a:solidFill>
                  <a:schemeClr val="tx1"/>
                </a:solidFill>
                <a:latin typeface="+mn-lt"/>
                <a:ea typeface="+mn-ea"/>
                <a:cs typeface="+mn-cs"/>
              </a:rPr>
              <a:t>Pilot Study Development Process</a:t>
            </a:r>
          </a:p>
          <a:p>
            <a:pPr marL="291465" indent="-291465" defTabSz="777240">
              <a:spcAft>
                <a:spcPts val="600"/>
              </a:spcAft>
              <a:buFont typeface="Arial" panose="020B0604020202020204" pitchFamily="34" charset="0"/>
              <a:buChar char="•"/>
            </a:pPr>
            <a:r>
              <a:rPr lang="en-US" sz="1600" kern="1200" dirty="0">
                <a:solidFill>
                  <a:schemeClr val="tx1"/>
                </a:solidFill>
                <a:latin typeface="+mn-lt"/>
                <a:ea typeface="+mn-ea"/>
                <a:cs typeface="+mn-cs"/>
              </a:rPr>
              <a:t>Near-Term Pilot Study Overview and Timeline</a:t>
            </a:r>
          </a:p>
          <a:p>
            <a:pPr marL="291465" indent="-291465" defTabSz="777240">
              <a:spcAft>
                <a:spcPts val="600"/>
              </a:spcAft>
              <a:buFont typeface="Arial" panose="020B0604020202020204" pitchFamily="34" charset="0"/>
              <a:buChar char="•"/>
            </a:pPr>
            <a:r>
              <a:rPr lang="en-US" sz="1600" kern="1200" dirty="0">
                <a:solidFill>
                  <a:schemeClr val="tx1"/>
                </a:solidFill>
                <a:latin typeface="+mn-lt"/>
                <a:ea typeface="+mn-ea"/>
                <a:cs typeface="+mn-cs"/>
              </a:rPr>
              <a:t>Potential Impacts to the Public</a:t>
            </a:r>
          </a:p>
          <a:p>
            <a:pPr marL="291465" indent="-291465" defTabSz="777240">
              <a:spcAft>
                <a:spcPts val="600"/>
              </a:spcAft>
              <a:buFont typeface="Arial" panose="020B0604020202020204" pitchFamily="34" charset="0"/>
              <a:buChar char="•"/>
            </a:pPr>
            <a:r>
              <a:rPr lang="en-US" sz="1600" kern="1200" dirty="0">
                <a:solidFill>
                  <a:schemeClr val="tx1"/>
                </a:solidFill>
                <a:latin typeface="+mn-lt"/>
                <a:ea typeface="+mn-ea"/>
                <a:cs typeface="+mn-cs"/>
              </a:rPr>
              <a:t>How the Public Can Engage</a:t>
            </a:r>
          </a:p>
          <a:p>
            <a:pPr marL="291465" indent="-291465" defTabSz="777240">
              <a:spcAft>
                <a:spcPts val="600"/>
              </a:spcAft>
              <a:buFont typeface="Arial" panose="020B0604020202020204" pitchFamily="34" charset="0"/>
              <a:buChar char="•"/>
            </a:pPr>
            <a:r>
              <a:rPr lang="en-US" sz="1600" kern="1200" dirty="0">
                <a:solidFill>
                  <a:schemeClr val="tx1"/>
                </a:solidFill>
                <a:latin typeface="+mn-lt"/>
                <a:ea typeface="+mn-ea"/>
                <a:cs typeface="+mn-cs"/>
              </a:rPr>
              <a:t>Next Steps</a:t>
            </a:r>
            <a:endParaRPr lang="en-US" sz="1600" dirty="0">
              <a:solidFill>
                <a:schemeClr val="tx1"/>
              </a:solidFill>
            </a:endParaRPr>
          </a:p>
        </p:txBody>
      </p:sp>
      <p:sp>
        <p:nvSpPr>
          <p:cNvPr id="5" name="Rectangle 4">
            <a:extLst>
              <a:ext uri="{FF2B5EF4-FFF2-40B4-BE49-F238E27FC236}">
                <a16:creationId xmlns:a16="http://schemas.microsoft.com/office/drawing/2014/main" id="{4269AC54-9A7B-7FFF-5035-BF82B2722817}"/>
              </a:ext>
            </a:extLst>
          </p:cNvPr>
          <p:cNvSpPr/>
          <p:nvPr/>
        </p:nvSpPr>
        <p:spPr>
          <a:xfrm>
            <a:off x="6110753" y="4563395"/>
            <a:ext cx="5167349" cy="1720395"/>
          </a:xfrm>
          <a:prstGeom prst="rect">
            <a:avLst/>
          </a:prstGeom>
          <a:solidFill>
            <a:srgbClr val="1E718F"/>
          </a:solidFill>
          <a:ln>
            <a:solidFill>
              <a:srgbClr val="1E71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D98E9AA-C179-55FF-72BF-8E47ADB65BB8}"/>
              </a:ext>
            </a:extLst>
          </p:cNvPr>
          <p:cNvSpPr/>
          <p:nvPr/>
        </p:nvSpPr>
        <p:spPr>
          <a:xfrm>
            <a:off x="913898" y="4563395"/>
            <a:ext cx="5167349" cy="1720395"/>
          </a:xfrm>
          <a:prstGeom prst="rect">
            <a:avLst/>
          </a:prstGeom>
          <a:solidFill>
            <a:srgbClr val="1E718F"/>
          </a:solidFill>
          <a:ln>
            <a:solidFill>
              <a:srgbClr val="1E71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71447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C0D590D-DFA2-8CDB-3F24-2FB331352AA2}"/>
              </a:ext>
            </a:extLst>
          </p:cNvPr>
          <p:cNvSpPr>
            <a:spLocks noGrp="1"/>
          </p:cNvSpPr>
          <p:nvPr>
            <p:ph type="title"/>
          </p:nvPr>
        </p:nvSpPr>
        <p:spPr>
          <a:xfrm>
            <a:off x="5755598" y="1138036"/>
            <a:ext cx="5598202" cy="1402470"/>
          </a:xfrm>
        </p:spPr>
        <p:txBody>
          <a:bodyPr vert="horz" lIns="91440" tIns="45720" rIns="91440" bIns="45720" rtlCol="0" anchor="t">
            <a:normAutofit/>
          </a:bodyPr>
          <a:lstStyle/>
          <a:p>
            <a:r>
              <a:rPr lang="en-US" sz="3200" kern="1200">
                <a:solidFill>
                  <a:schemeClr val="tx1"/>
                </a:solidFill>
                <a:latin typeface="+mj-lt"/>
                <a:ea typeface="+mj-ea"/>
                <a:cs typeface="+mj-cs"/>
              </a:rPr>
              <a:t>North Yuba River Reintroduction Program</a:t>
            </a:r>
          </a:p>
        </p:txBody>
      </p:sp>
      <p:pic>
        <p:nvPicPr>
          <p:cNvPr id="8" name="Picture 7" descr="A river with trees and a bench&#10;&#10;Description automatically generated">
            <a:extLst>
              <a:ext uri="{FF2B5EF4-FFF2-40B4-BE49-F238E27FC236}">
                <a16:creationId xmlns:a16="http://schemas.microsoft.com/office/drawing/2014/main" id="{476FF1A6-832C-AE44-D15E-4AF2A67447F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390"/>
          <a:stretch/>
        </p:blipFill>
        <p:spPr>
          <a:xfrm rot="5400000">
            <a:off x="194894" y="1459066"/>
            <a:ext cx="5459894" cy="4079014"/>
          </a:xfrm>
          <a:prstGeom prst="rect">
            <a:avLst/>
          </a:prstGeom>
        </p:spPr>
      </p:pic>
      <p:sp>
        <p:nvSpPr>
          <p:cNvPr id="7" name="Content Placeholder 6">
            <a:extLst>
              <a:ext uri="{FF2B5EF4-FFF2-40B4-BE49-F238E27FC236}">
                <a16:creationId xmlns:a16="http://schemas.microsoft.com/office/drawing/2014/main" id="{853F9D0E-D3A5-3E64-CD0A-845CBBFEEDDD}"/>
              </a:ext>
            </a:extLst>
          </p:cNvPr>
          <p:cNvSpPr>
            <a:spLocks noGrp="1"/>
          </p:cNvSpPr>
          <p:nvPr>
            <p:ph idx="1"/>
          </p:nvPr>
        </p:nvSpPr>
        <p:spPr>
          <a:xfrm>
            <a:off x="5755598" y="2551176"/>
            <a:ext cx="5444382" cy="3591207"/>
          </a:xfrm>
        </p:spPr>
        <p:txBody>
          <a:bodyPr vert="horz" lIns="91440" tIns="45720" rIns="91440" bIns="45720" rtlCol="0">
            <a:normAutofit/>
          </a:bodyPr>
          <a:lstStyle/>
          <a:p>
            <a:pPr marL="0"/>
            <a:r>
              <a:rPr lang="en-US" sz="1600" b="1" dirty="0">
                <a:solidFill>
                  <a:schemeClr val="tx1"/>
                </a:solidFill>
                <a:latin typeface="+mn-lt"/>
              </a:rPr>
              <a:t>Program Goal</a:t>
            </a:r>
            <a:endParaRPr lang="en-US" sz="1600" dirty="0">
              <a:solidFill>
                <a:schemeClr val="tx1"/>
              </a:solidFill>
              <a:effectLst/>
              <a:latin typeface="+mn-lt"/>
            </a:endParaRPr>
          </a:p>
          <a:p>
            <a:pPr marL="457200" lvl="1"/>
            <a:r>
              <a:rPr lang="en-US" sz="1600" dirty="0">
                <a:effectLst/>
                <a:latin typeface="+mn-lt"/>
              </a:rPr>
              <a:t>The goal of the North Yuba River (NYR) Spring-run Chinook Salmon Reintroduction Program (Program) is to contribute to the establishment of a viable and independent population of spring-run Chinook salmon (SRCS) within the North Yuba River upstream of New </a:t>
            </a:r>
            <a:r>
              <a:rPr lang="en-US" sz="1600" dirty="0" err="1">
                <a:effectLst/>
                <a:latin typeface="+mn-lt"/>
              </a:rPr>
              <a:t>Bullards</a:t>
            </a:r>
            <a:r>
              <a:rPr lang="en-US" sz="1600" dirty="0">
                <a:effectLst/>
                <a:latin typeface="+mn-lt"/>
              </a:rPr>
              <a:t> Bar Reservoir. </a:t>
            </a:r>
          </a:p>
          <a:p>
            <a:pPr marL="228600" lvl="1" indent="0">
              <a:buNone/>
            </a:pPr>
            <a:endParaRPr lang="en-US" dirty="0">
              <a:latin typeface="+mn-lt"/>
            </a:endParaRPr>
          </a:p>
        </p:txBody>
      </p:sp>
    </p:spTree>
    <p:extLst>
      <p:ext uri="{BB962C8B-B14F-4D97-AF65-F5344CB8AC3E}">
        <p14:creationId xmlns:p14="http://schemas.microsoft.com/office/powerpoint/2010/main" val="23739231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C0D590D-DFA2-8CDB-3F24-2FB331352AA2}"/>
              </a:ext>
            </a:extLst>
          </p:cNvPr>
          <p:cNvSpPr>
            <a:spLocks noGrp="1"/>
          </p:cNvSpPr>
          <p:nvPr>
            <p:ph type="title"/>
          </p:nvPr>
        </p:nvSpPr>
        <p:spPr>
          <a:xfrm>
            <a:off x="5755598" y="1138036"/>
            <a:ext cx="5598202" cy="1402470"/>
          </a:xfrm>
        </p:spPr>
        <p:txBody>
          <a:bodyPr vert="horz" lIns="91440" tIns="45720" rIns="91440" bIns="45720" rtlCol="0" anchor="t">
            <a:normAutofit/>
          </a:bodyPr>
          <a:lstStyle/>
          <a:p>
            <a:r>
              <a:rPr lang="en-US" sz="3200" kern="1200">
                <a:solidFill>
                  <a:schemeClr val="tx1"/>
                </a:solidFill>
                <a:latin typeface="+mj-lt"/>
                <a:ea typeface="+mj-ea"/>
                <a:cs typeface="+mj-cs"/>
              </a:rPr>
              <a:t>North Yuba River Reintroduction Program</a:t>
            </a:r>
          </a:p>
        </p:txBody>
      </p:sp>
      <p:pic>
        <p:nvPicPr>
          <p:cNvPr id="10" name="Picture 9" descr="A body of water with trees in the background&#10;&#10;Description automatically generated">
            <a:extLst>
              <a:ext uri="{FF2B5EF4-FFF2-40B4-BE49-F238E27FC236}">
                <a16:creationId xmlns:a16="http://schemas.microsoft.com/office/drawing/2014/main" id="{B687A679-4013-4089-40FD-FC4989AAE00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194894" y="1451113"/>
            <a:ext cx="5459894" cy="4094920"/>
          </a:xfrm>
          <a:prstGeom prst="rect">
            <a:avLst/>
          </a:prstGeom>
        </p:spPr>
      </p:pic>
      <p:sp>
        <p:nvSpPr>
          <p:cNvPr id="2" name="Content Placeholder 6">
            <a:extLst>
              <a:ext uri="{FF2B5EF4-FFF2-40B4-BE49-F238E27FC236}">
                <a16:creationId xmlns:a16="http://schemas.microsoft.com/office/drawing/2014/main" id="{37A2E950-D7CA-9A75-866D-4F599D26C1D1}"/>
              </a:ext>
            </a:extLst>
          </p:cNvPr>
          <p:cNvSpPr txBox="1">
            <a:spLocks/>
          </p:cNvSpPr>
          <p:nvPr/>
        </p:nvSpPr>
        <p:spPr>
          <a:xfrm>
            <a:off x="5755598" y="2551176"/>
            <a:ext cx="5444382" cy="35912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1E718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sz="1700" dirty="0">
              <a:latin typeface="+mn-lt"/>
            </a:endParaRPr>
          </a:p>
          <a:p>
            <a:pPr marL="0"/>
            <a:r>
              <a:rPr lang="en-US" sz="1600" b="1" dirty="0">
                <a:solidFill>
                  <a:schemeClr val="tx1"/>
                </a:solidFill>
                <a:latin typeface="+mn-lt"/>
              </a:rPr>
              <a:t>Program SRCS Benefits</a:t>
            </a:r>
          </a:p>
          <a:p>
            <a:pPr lvl="1"/>
            <a:r>
              <a:rPr lang="en-US" sz="1600" dirty="0">
                <a:latin typeface="+mn-lt"/>
              </a:rPr>
              <a:t>Contributing to recovery of Threatened species listed by ESA and CESA</a:t>
            </a:r>
          </a:p>
          <a:p>
            <a:pPr lvl="1"/>
            <a:r>
              <a:rPr lang="en-US" sz="1600" dirty="0">
                <a:latin typeface="+mn-lt"/>
              </a:rPr>
              <a:t>Increase the overall amount of habitat available</a:t>
            </a:r>
          </a:p>
          <a:p>
            <a:pPr lvl="1"/>
            <a:r>
              <a:rPr lang="en-US" sz="1600" dirty="0">
                <a:latin typeface="+mn-lt"/>
              </a:rPr>
              <a:t>Decrease the possibility of impacts from catastrophic events</a:t>
            </a:r>
          </a:p>
          <a:p>
            <a:pPr lvl="1"/>
            <a:r>
              <a:rPr lang="en-US" sz="1600" dirty="0">
                <a:latin typeface="+mn-lt"/>
              </a:rPr>
              <a:t>Decrease population effect cause by increasing water temperatures</a:t>
            </a:r>
          </a:p>
          <a:p>
            <a:pPr lvl="1"/>
            <a:r>
              <a:rPr lang="en-US" sz="1600" dirty="0">
                <a:latin typeface="+mn-lt"/>
              </a:rPr>
              <a:t>Increase genetic diversity</a:t>
            </a:r>
          </a:p>
          <a:p>
            <a:pPr marL="457200" lvl="1"/>
            <a:endParaRPr lang="en-US" sz="1700" dirty="0">
              <a:latin typeface="+mn-lt"/>
            </a:endParaRPr>
          </a:p>
          <a:p>
            <a:pPr marL="457200" lvl="1"/>
            <a:endParaRPr lang="en-US" sz="1700" dirty="0">
              <a:latin typeface="+mn-lt"/>
            </a:endParaRPr>
          </a:p>
        </p:txBody>
      </p:sp>
    </p:spTree>
    <p:extLst>
      <p:ext uri="{BB962C8B-B14F-4D97-AF65-F5344CB8AC3E}">
        <p14:creationId xmlns:p14="http://schemas.microsoft.com/office/powerpoint/2010/main" val="30080070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C0D590D-DFA2-8CDB-3F24-2FB331352AA2}"/>
              </a:ext>
            </a:extLst>
          </p:cNvPr>
          <p:cNvSpPr>
            <a:spLocks noGrp="1"/>
          </p:cNvSpPr>
          <p:nvPr>
            <p:ph type="title"/>
          </p:nvPr>
        </p:nvSpPr>
        <p:spPr>
          <a:xfrm>
            <a:off x="761840" y="1138265"/>
            <a:ext cx="4544762" cy="1401183"/>
          </a:xfrm>
        </p:spPr>
        <p:txBody>
          <a:bodyPr vert="horz" lIns="91440" tIns="45720" rIns="91440" bIns="45720" rtlCol="0" anchor="t">
            <a:normAutofit/>
          </a:bodyPr>
          <a:lstStyle/>
          <a:p>
            <a:r>
              <a:rPr lang="en-US" sz="3200" kern="1200">
                <a:solidFill>
                  <a:schemeClr val="tx1"/>
                </a:solidFill>
                <a:latin typeface="+mj-lt"/>
                <a:ea typeface="+mj-ea"/>
                <a:cs typeface="+mj-cs"/>
              </a:rPr>
              <a:t>North Yuba River Reintroduction Program</a:t>
            </a:r>
          </a:p>
        </p:txBody>
      </p:sp>
      <p:sp>
        <p:nvSpPr>
          <p:cNvPr id="8" name="TextBox 7">
            <a:extLst>
              <a:ext uri="{FF2B5EF4-FFF2-40B4-BE49-F238E27FC236}">
                <a16:creationId xmlns:a16="http://schemas.microsoft.com/office/drawing/2014/main" id="{58EA4A15-C6A8-1686-8D1B-2689646A27A9}"/>
              </a:ext>
            </a:extLst>
          </p:cNvPr>
          <p:cNvSpPr txBox="1"/>
          <p:nvPr/>
        </p:nvSpPr>
        <p:spPr>
          <a:xfrm>
            <a:off x="761840" y="2551176"/>
            <a:ext cx="4544762" cy="3602935"/>
          </a:xfrm>
          <a:prstGeom prst="rect">
            <a:avLst/>
          </a:prstGeom>
        </p:spPr>
        <p:txBody>
          <a:bodyPr vert="horz" lIns="91440" tIns="45720" rIns="91440" bIns="45720" rtlCol="0">
            <a:normAutofit/>
          </a:bodyPr>
          <a:lstStyle/>
          <a:p>
            <a:pPr>
              <a:lnSpc>
                <a:spcPct val="90000"/>
              </a:lnSpc>
              <a:spcAft>
                <a:spcPts val="600"/>
              </a:spcAft>
            </a:pPr>
            <a:r>
              <a:rPr lang="en-US" sz="1600" b="1" dirty="0"/>
              <a:t>Relevant Spring-run Chinook Salmon Recovery Actions:</a:t>
            </a:r>
          </a:p>
          <a:p>
            <a:pPr marL="285750" indent="-228600">
              <a:lnSpc>
                <a:spcPct val="90000"/>
              </a:lnSpc>
              <a:spcAft>
                <a:spcPts val="600"/>
              </a:spcAft>
              <a:buFont typeface="Arial" panose="020B0604020202020204" pitchFamily="34" charset="0"/>
              <a:buChar char="•"/>
            </a:pPr>
            <a:r>
              <a:rPr lang="en-US" sz="1600" dirty="0"/>
              <a:t>NMFS 2014 Recovery Plan for SRCS</a:t>
            </a:r>
          </a:p>
          <a:p>
            <a:pPr marL="742950" lvl="1" indent="-228600">
              <a:lnSpc>
                <a:spcPct val="90000"/>
              </a:lnSpc>
              <a:spcAft>
                <a:spcPts val="600"/>
              </a:spcAft>
              <a:buFont typeface="Arial" panose="020B0604020202020204" pitchFamily="34" charset="0"/>
              <a:buChar char="•"/>
            </a:pPr>
            <a:r>
              <a:rPr lang="en-US" sz="1600" dirty="0"/>
              <a:t>Recovery Action 3.3.2 – Reintroduction of SRCS to historic habitat now inaccessible due to rim dams </a:t>
            </a:r>
          </a:p>
          <a:p>
            <a:pPr marL="285750" indent="-228600">
              <a:lnSpc>
                <a:spcPct val="90000"/>
              </a:lnSpc>
              <a:spcAft>
                <a:spcPts val="600"/>
              </a:spcAft>
              <a:buFont typeface="Arial" panose="020B0604020202020204" pitchFamily="34" charset="0"/>
              <a:buChar char="•"/>
            </a:pPr>
            <a:r>
              <a:rPr lang="en-US" sz="1600" dirty="0"/>
              <a:t>Governor’s 2024 California Salmon Strategy for a Hotter, Drier Future</a:t>
            </a:r>
          </a:p>
          <a:p>
            <a:pPr marL="742950" lvl="1" indent="-228600">
              <a:lnSpc>
                <a:spcPct val="90000"/>
              </a:lnSpc>
              <a:spcAft>
                <a:spcPts val="600"/>
              </a:spcAft>
              <a:buFont typeface="Arial" panose="020B0604020202020204" pitchFamily="34" charset="0"/>
              <a:buChar char="•"/>
            </a:pPr>
            <a:r>
              <a:rPr lang="en-US" sz="1600" dirty="0"/>
              <a:t>1.3 By the end of 2024, …initiate a salmon reintroduction program on the Yuba River (CDFW)</a:t>
            </a:r>
          </a:p>
        </p:txBody>
      </p:sp>
      <p:grpSp>
        <p:nvGrpSpPr>
          <p:cNvPr id="3" name="Group 2">
            <a:extLst>
              <a:ext uri="{FF2B5EF4-FFF2-40B4-BE49-F238E27FC236}">
                <a16:creationId xmlns:a16="http://schemas.microsoft.com/office/drawing/2014/main" id="{34774760-5817-7132-3D70-88AA4FB902FC}"/>
              </a:ext>
            </a:extLst>
          </p:cNvPr>
          <p:cNvGrpSpPr/>
          <p:nvPr/>
        </p:nvGrpSpPr>
        <p:grpSpPr>
          <a:xfrm>
            <a:off x="6082748" y="1487401"/>
            <a:ext cx="5334160" cy="3884798"/>
            <a:chOff x="594187" y="1672218"/>
            <a:chExt cx="6068631" cy="4504100"/>
          </a:xfrm>
        </p:grpSpPr>
        <p:pic>
          <p:nvPicPr>
            <p:cNvPr id="4" name="Picture 3">
              <a:extLst>
                <a:ext uri="{FF2B5EF4-FFF2-40B4-BE49-F238E27FC236}">
                  <a16:creationId xmlns:a16="http://schemas.microsoft.com/office/drawing/2014/main" id="{F66C76D5-EBC7-FCB8-746D-DEB9BDBEA82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94187" y="1672218"/>
              <a:ext cx="6068631" cy="4504100"/>
            </a:xfrm>
            <a:prstGeom prst="rect">
              <a:avLst/>
            </a:prstGeom>
          </p:spPr>
        </p:pic>
        <p:sp>
          <p:nvSpPr>
            <p:cNvPr id="5" name="Oval 4">
              <a:extLst>
                <a:ext uri="{FF2B5EF4-FFF2-40B4-BE49-F238E27FC236}">
                  <a16:creationId xmlns:a16="http://schemas.microsoft.com/office/drawing/2014/main" id="{5545868B-7A0A-C341-AAFC-60549597496D}"/>
                </a:ext>
              </a:extLst>
            </p:cNvPr>
            <p:cNvSpPr/>
            <p:nvPr/>
          </p:nvSpPr>
          <p:spPr>
            <a:xfrm rot="19913860">
              <a:off x="2729544" y="4935425"/>
              <a:ext cx="1403787" cy="64548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879813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C0D590D-DFA2-8CDB-3F24-2FB331352AA2}"/>
              </a:ext>
            </a:extLst>
          </p:cNvPr>
          <p:cNvSpPr>
            <a:spLocks noGrp="1"/>
          </p:cNvSpPr>
          <p:nvPr>
            <p:ph type="title"/>
          </p:nvPr>
        </p:nvSpPr>
        <p:spPr>
          <a:xfrm>
            <a:off x="761840" y="1138265"/>
            <a:ext cx="4544762" cy="1401183"/>
          </a:xfrm>
        </p:spPr>
        <p:txBody>
          <a:bodyPr vert="horz" lIns="91440" tIns="45720" rIns="91440" bIns="45720" rtlCol="0" anchor="t">
            <a:normAutofit/>
          </a:bodyPr>
          <a:lstStyle/>
          <a:p>
            <a:r>
              <a:rPr lang="en-US" sz="3200" kern="1200">
                <a:solidFill>
                  <a:schemeClr val="tx1"/>
                </a:solidFill>
                <a:latin typeface="+mj-lt"/>
                <a:ea typeface="+mj-ea"/>
                <a:cs typeface="+mj-cs"/>
              </a:rPr>
              <a:t>North Yuba River Reintroduction Program</a:t>
            </a:r>
          </a:p>
        </p:txBody>
      </p:sp>
      <p:sp>
        <p:nvSpPr>
          <p:cNvPr id="2" name="Content Placeholder 6">
            <a:extLst>
              <a:ext uri="{FF2B5EF4-FFF2-40B4-BE49-F238E27FC236}">
                <a16:creationId xmlns:a16="http://schemas.microsoft.com/office/drawing/2014/main" id="{37A2E950-D7CA-9A75-866D-4F599D26C1D1}"/>
              </a:ext>
            </a:extLst>
          </p:cNvPr>
          <p:cNvSpPr txBox="1">
            <a:spLocks/>
          </p:cNvSpPr>
          <p:nvPr/>
        </p:nvSpPr>
        <p:spPr>
          <a:xfrm>
            <a:off x="761840" y="2551176"/>
            <a:ext cx="4544762" cy="360293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1E718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a:endParaRPr lang="en-US" sz="1400" dirty="0">
              <a:latin typeface="+mn-lt"/>
            </a:endParaRPr>
          </a:p>
          <a:p>
            <a:pPr marL="0" indent="0">
              <a:buNone/>
            </a:pPr>
            <a:r>
              <a:rPr lang="en-US" sz="1600" b="1" dirty="0">
                <a:solidFill>
                  <a:schemeClr val="tx1"/>
                </a:solidFill>
                <a:latin typeface="+mn-lt"/>
              </a:rPr>
              <a:t>Yuba Reintroduction Working Group – Key Members</a:t>
            </a:r>
          </a:p>
          <a:p>
            <a:pPr lvl="1"/>
            <a:r>
              <a:rPr lang="en-US" sz="1600" dirty="0">
                <a:latin typeface="+mn-lt"/>
              </a:rPr>
              <a:t>California Department of Fish and Wildlife</a:t>
            </a:r>
          </a:p>
          <a:p>
            <a:pPr lvl="1"/>
            <a:r>
              <a:rPr lang="en-US" sz="1600" dirty="0">
                <a:latin typeface="+mn-lt"/>
              </a:rPr>
              <a:t>National Marine Fisheries Service</a:t>
            </a:r>
          </a:p>
          <a:p>
            <a:pPr lvl="1"/>
            <a:r>
              <a:rPr lang="en-US" sz="1600" dirty="0">
                <a:latin typeface="+mn-lt"/>
              </a:rPr>
              <a:t>Yuba Water Agency</a:t>
            </a:r>
          </a:p>
          <a:p>
            <a:pPr lvl="1"/>
            <a:r>
              <a:rPr lang="en-US" sz="1600" dirty="0">
                <a:latin typeface="+mn-lt"/>
              </a:rPr>
              <a:t>United State Fish and Wildlife Service</a:t>
            </a:r>
          </a:p>
          <a:p>
            <a:pPr lvl="1"/>
            <a:r>
              <a:rPr lang="en-US" sz="1600" dirty="0">
                <a:latin typeface="+mn-lt"/>
              </a:rPr>
              <a:t>United States Forest Service</a:t>
            </a:r>
          </a:p>
          <a:p>
            <a:pPr lvl="1"/>
            <a:r>
              <a:rPr lang="en-US" sz="1600" dirty="0">
                <a:latin typeface="+mn-lt"/>
              </a:rPr>
              <a:t>Pakan’Yani Maidu of Strawberry Valley Rancheria</a:t>
            </a:r>
          </a:p>
          <a:p>
            <a:pPr lvl="1"/>
            <a:r>
              <a:rPr lang="en-US" sz="1600" dirty="0">
                <a:latin typeface="+mn-lt"/>
              </a:rPr>
              <a:t>South Yuba River Citizens’ League</a:t>
            </a:r>
          </a:p>
          <a:p>
            <a:pPr lvl="1"/>
            <a:r>
              <a:rPr lang="en-US" sz="1600" dirty="0">
                <a:latin typeface="+mn-lt"/>
              </a:rPr>
              <a:t>California Sportfishing Protection Alliance</a:t>
            </a:r>
          </a:p>
          <a:p>
            <a:pPr lvl="1"/>
            <a:r>
              <a:rPr lang="en-US" sz="1600" dirty="0">
                <a:latin typeface="+mn-lt"/>
              </a:rPr>
              <a:t>American Rivers</a:t>
            </a:r>
          </a:p>
          <a:p>
            <a:pPr lvl="1"/>
            <a:r>
              <a:rPr lang="en-US" sz="1600" dirty="0">
                <a:latin typeface="+mn-lt"/>
              </a:rPr>
              <a:t>And more</a:t>
            </a:r>
          </a:p>
        </p:txBody>
      </p:sp>
      <p:pic>
        <p:nvPicPr>
          <p:cNvPr id="7" name="Picture 6" descr="A boat in a body of water&#10;&#10;Description automatically generated">
            <a:extLst>
              <a:ext uri="{FF2B5EF4-FFF2-40B4-BE49-F238E27FC236}">
                <a16:creationId xmlns:a16="http://schemas.microsoft.com/office/drawing/2014/main" id="{3D09807D-5664-F186-4D59-BB17550CF9E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6091780" y="1436264"/>
            <a:ext cx="5316095" cy="3987071"/>
          </a:xfrm>
          <a:prstGeom prst="rect">
            <a:avLst/>
          </a:prstGeom>
        </p:spPr>
      </p:pic>
    </p:spTree>
    <p:extLst>
      <p:ext uri="{BB962C8B-B14F-4D97-AF65-F5344CB8AC3E}">
        <p14:creationId xmlns:p14="http://schemas.microsoft.com/office/powerpoint/2010/main" val="28209838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C0D590D-DFA2-8CDB-3F24-2FB331352AA2}"/>
              </a:ext>
            </a:extLst>
          </p:cNvPr>
          <p:cNvSpPr>
            <a:spLocks noGrp="1"/>
          </p:cNvSpPr>
          <p:nvPr>
            <p:ph type="title"/>
          </p:nvPr>
        </p:nvSpPr>
        <p:spPr>
          <a:xfrm>
            <a:off x="761840" y="933863"/>
            <a:ext cx="4544762" cy="1401183"/>
          </a:xfrm>
        </p:spPr>
        <p:txBody>
          <a:bodyPr vert="horz" lIns="91440" tIns="45720" rIns="91440" bIns="45720" rtlCol="0" anchor="t">
            <a:normAutofit/>
          </a:bodyPr>
          <a:lstStyle/>
          <a:p>
            <a:r>
              <a:rPr lang="en-US" sz="3200" kern="1200" dirty="0">
                <a:solidFill>
                  <a:schemeClr val="tx1"/>
                </a:solidFill>
                <a:latin typeface="+mj-lt"/>
                <a:ea typeface="+mj-ea"/>
                <a:cs typeface="+mj-cs"/>
              </a:rPr>
              <a:t>North Yuba River Reintroduction Program</a:t>
            </a:r>
          </a:p>
        </p:txBody>
      </p:sp>
      <p:sp>
        <p:nvSpPr>
          <p:cNvPr id="2" name="Content Placeholder 6">
            <a:extLst>
              <a:ext uri="{FF2B5EF4-FFF2-40B4-BE49-F238E27FC236}">
                <a16:creationId xmlns:a16="http://schemas.microsoft.com/office/drawing/2014/main" id="{37A2E950-D7CA-9A75-866D-4F599D26C1D1}"/>
              </a:ext>
            </a:extLst>
          </p:cNvPr>
          <p:cNvSpPr txBox="1">
            <a:spLocks/>
          </p:cNvSpPr>
          <p:nvPr/>
        </p:nvSpPr>
        <p:spPr>
          <a:xfrm>
            <a:off x="761840" y="2551176"/>
            <a:ext cx="4544762" cy="360293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1E718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a:endParaRPr lang="en-US" sz="1400" dirty="0">
              <a:latin typeface="+mn-lt"/>
            </a:endParaRPr>
          </a:p>
          <a:p>
            <a:pPr marL="228600" lvl="1" indent="0">
              <a:buNone/>
            </a:pPr>
            <a:r>
              <a:rPr lang="en-US" sz="1400" dirty="0">
                <a:latin typeface="+mn-lt"/>
              </a:rPr>
              <a:t>	</a:t>
            </a:r>
          </a:p>
        </p:txBody>
      </p:sp>
      <p:pic>
        <p:nvPicPr>
          <p:cNvPr id="3" name="Picture 2">
            <a:extLst>
              <a:ext uri="{FF2B5EF4-FFF2-40B4-BE49-F238E27FC236}">
                <a16:creationId xmlns:a16="http://schemas.microsoft.com/office/drawing/2014/main" id="{D90A062B-5F53-9E3D-2905-350959F25DDD}"/>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8000" b="75000" l="30748" r="96399">
                        <a14:foregroundMark x1="36842" y1="23000" x2="36842" y2="23000"/>
                        <a14:foregroundMark x1="32687" y1="20500" x2="32687" y2="20500"/>
                        <a14:foregroundMark x1="34072" y1="28000" x2="34072" y2="28000"/>
                        <a14:foregroundMark x1="30748" y1="28000" x2="30748" y2="28000"/>
                        <a14:foregroundMark x1="96399" y1="43500" x2="96399" y2="43500"/>
                        <a14:foregroundMark x1="63158" y1="8000" x2="63158" y2="8000"/>
                      </a14:backgroundRemoval>
                    </a14:imgEffect>
                  </a14:imgLayer>
                </a14:imgProps>
              </a:ext>
              <a:ext uri="{28A0092B-C50C-407E-A947-70E740481C1C}">
                <a14:useLocalDpi xmlns:a14="http://schemas.microsoft.com/office/drawing/2010/main"/>
              </a:ext>
            </a:extLst>
          </a:blip>
          <a:srcRect l="27566" t="-8491" b="16505"/>
          <a:stretch/>
        </p:blipFill>
        <p:spPr>
          <a:xfrm>
            <a:off x="8671435" y="4173024"/>
            <a:ext cx="2491027" cy="1752600"/>
          </a:xfrm>
          <a:prstGeom prst="ellipse">
            <a:avLst/>
          </a:prstGeom>
        </p:spPr>
      </p:pic>
      <p:grpSp>
        <p:nvGrpSpPr>
          <p:cNvPr id="4" name="Group 3">
            <a:extLst>
              <a:ext uri="{FF2B5EF4-FFF2-40B4-BE49-F238E27FC236}">
                <a16:creationId xmlns:a16="http://schemas.microsoft.com/office/drawing/2014/main" id="{C62BCDA4-6102-0E28-5D89-2056C5353315}"/>
              </a:ext>
            </a:extLst>
          </p:cNvPr>
          <p:cNvGrpSpPr/>
          <p:nvPr/>
        </p:nvGrpSpPr>
        <p:grpSpPr>
          <a:xfrm>
            <a:off x="2104414" y="2107857"/>
            <a:ext cx="2381047" cy="3550207"/>
            <a:chOff x="2308921" y="1996043"/>
            <a:chExt cx="2381047" cy="3550207"/>
          </a:xfrm>
        </p:grpSpPr>
        <p:pic>
          <p:nvPicPr>
            <p:cNvPr id="5" name="Picture 4">
              <a:extLst>
                <a:ext uri="{FF2B5EF4-FFF2-40B4-BE49-F238E27FC236}">
                  <a16:creationId xmlns:a16="http://schemas.microsoft.com/office/drawing/2014/main" id="{43895844-96B7-BA8C-2922-E16E4771CB88}"/>
                </a:ext>
              </a:extLst>
            </p:cNvPr>
            <p:cNvPicPr>
              <a:picLocks noChangeAspect="1"/>
            </p:cNvPicPr>
            <p:nvPr/>
          </p:nvPicPr>
          <p:blipFill>
            <a:blip r:embed="rId5" cstate="email">
              <a:extLst>
                <a:ext uri="{BEBA8EAE-BF5A-486C-A8C5-ECC9F3942E4B}">
                  <a14:imgProps xmlns:a14="http://schemas.microsoft.com/office/drawing/2010/main">
                    <a14:imgLayer r:embed="rId6">
                      <a14:imgEffect>
                        <a14:backgroundRemoval t="9244" b="97479" l="6557" r="89754">
                          <a14:foregroundMark x1="12705" y1="36975" x2="13115" y2="41176"/>
                          <a14:foregroundMark x1="6967" y1="41176" x2="6967" y2="41176"/>
                          <a14:foregroundMark x1="62705" y1="47059" x2="70082" y2="47059"/>
                          <a14:foregroundMark x1="58607" y1="54622" x2="77459" y2="45378"/>
                          <a14:foregroundMark x1="80738" y1="80672" x2="81557" y2="76471"/>
                          <a14:foregroundMark x1="80328" y1="84874" x2="89754" y2="97479"/>
                        </a14:backgroundRemoval>
                      </a14:imgEffect>
                    </a14:imgLayer>
                  </a14:imgProps>
                </a:ext>
                <a:ext uri="{28A0092B-C50C-407E-A947-70E740481C1C}">
                  <a14:useLocalDpi xmlns:a14="http://schemas.microsoft.com/office/drawing/2010/main"/>
                </a:ext>
              </a:extLst>
            </a:blip>
            <a:stretch>
              <a:fillRect/>
            </a:stretch>
          </p:blipFill>
          <p:spPr>
            <a:xfrm>
              <a:off x="2365544" y="4498354"/>
              <a:ext cx="2324424" cy="1047896"/>
            </a:xfrm>
            <a:prstGeom prst="roundRect">
              <a:avLst>
                <a:gd name="adj" fmla="val 18347"/>
              </a:avLst>
            </a:prstGeom>
          </p:spPr>
        </p:pic>
        <p:pic>
          <p:nvPicPr>
            <p:cNvPr id="8" name="Picture 7">
              <a:extLst>
                <a:ext uri="{FF2B5EF4-FFF2-40B4-BE49-F238E27FC236}">
                  <a16:creationId xmlns:a16="http://schemas.microsoft.com/office/drawing/2014/main" id="{7B72A034-FE80-34F0-1593-59836A60D624}"/>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foregroundMark x1="19355" y1="30534" x2="15668" y2="23664"/>
                          <a14:foregroundMark x1="13825" y1="19084" x2="16590" y2="24427"/>
                          <a14:foregroundMark x1="14286" y1="31298" x2="14286" y2="31298"/>
                          <a14:foregroundMark x1="15207" y1="57252" x2="16590" y2="58779"/>
                          <a14:foregroundMark x1="12442" y1="51145" x2="11521" y2="61069"/>
                          <a14:foregroundMark x1="35484" y1="77863" x2="40553" y2="80916"/>
                          <a14:foregroundMark x1="71889" y1="60305" x2="76959" y2="67939"/>
                          <a14:foregroundMark x1="72350" y1="57252" x2="72350" y2="57252"/>
                          <a14:foregroundMark x1="76037" y1="84733" x2="76037" y2="84733"/>
                          <a14:foregroundMark x1="72350" y1="80153" x2="72350" y2="80153"/>
                          <a14:foregroundMark x1="74654" y1="84733" x2="74654" y2="84733"/>
                          <a14:foregroundMark x1="76498" y1="83206" x2="76498" y2="83206"/>
                          <a14:foregroundMark x1="71429" y1="61069" x2="70507" y2="67176"/>
                        </a14:backgroundRemoval>
                      </a14:imgEffect>
                    </a14:imgLayer>
                  </a14:imgProps>
                </a:ext>
              </a:extLst>
            </a:blip>
            <a:stretch>
              <a:fillRect/>
            </a:stretch>
          </p:blipFill>
          <p:spPr>
            <a:xfrm>
              <a:off x="2386910" y="3147172"/>
              <a:ext cx="2067213" cy="1247949"/>
            </a:xfrm>
            <a:prstGeom prst="rect">
              <a:avLst/>
            </a:prstGeom>
          </p:spPr>
        </p:pic>
        <p:pic>
          <p:nvPicPr>
            <p:cNvPr id="9" name="Picture 8">
              <a:extLst>
                <a:ext uri="{FF2B5EF4-FFF2-40B4-BE49-F238E27FC236}">
                  <a16:creationId xmlns:a16="http://schemas.microsoft.com/office/drawing/2014/main" id="{AD7C64F3-44AA-2BC7-2E5E-D10A8C7CF613}"/>
                </a:ext>
              </a:extLst>
            </p:cNvPr>
            <p:cNvPicPr>
              <a:picLocks noChangeAspect="1"/>
            </p:cNvPicPr>
            <p:nvPr/>
          </p:nvPicPr>
          <p:blipFill>
            <a:blip r:embed="rId9" cstate="email">
              <a:extLst>
                <a:ext uri="{BEBA8EAE-BF5A-486C-A8C5-ECC9F3942E4B}">
                  <a14:imgProps xmlns:a14="http://schemas.microsoft.com/office/drawing/2010/main">
                    <a14:imgLayer r:embed="rId10">
                      <a14:imgEffect>
                        <a14:backgroundRemoval t="9756" b="90244" l="9818" r="89818">
                          <a14:foregroundMark x1="38909" y1="17886" x2="38909" y2="17886"/>
                          <a14:foregroundMark x1="13455" y1="30081" x2="13455" y2="30081"/>
                          <a14:foregroundMark x1="29091" y1="12195" x2="29091" y2="12195"/>
                          <a14:foregroundMark x1="38909" y1="28455" x2="38909" y2="28455"/>
                          <a14:foregroundMark x1="29455" y1="55285" x2="29455" y2="55285"/>
                          <a14:foregroundMark x1="27636" y1="48780" x2="27636" y2="48780"/>
                          <a14:foregroundMark x1="26909" y1="59350" x2="26909" y2="59350"/>
                          <a14:foregroundMark x1="58909" y1="80488" x2="58909" y2="80488"/>
                          <a14:foregroundMark x1="30545" y1="80488" x2="30545" y2="80488"/>
                          <a14:foregroundMark x1="21091" y1="65854" x2="21091" y2="65854"/>
                          <a14:foregroundMark x1="21091" y1="61789" x2="21091" y2="61789"/>
                          <a14:foregroundMark x1="73091" y1="90244" x2="73091" y2="90244"/>
                          <a14:foregroundMark x1="78545" y1="90244" x2="78545" y2="90244"/>
                          <a14:backgroundMark x1="16000" y1="44715" x2="16000" y2="44715"/>
                          <a14:backgroundMark x1="20000" y1="44715" x2="20000" y2="44715"/>
                          <a14:backgroundMark x1="20000" y1="37398" x2="20000" y2="37398"/>
                          <a14:backgroundMark x1="33455" y1="39837" x2="33455" y2="39837"/>
                        </a14:backgroundRemoval>
                      </a14:imgEffect>
                    </a14:imgLayer>
                  </a14:imgProps>
                </a:ext>
                <a:ext uri="{28A0092B-C50C-407E-A947-70E740481C1C}">
                  <a14:useLocalDpi xmlns:a14="http://schemas.microsoft.com/office/drawing/2010/main"/>
                </a:ext>
              </a:extLst>
            </a:blip>
            <a:stretch>
              <a:fillRect/>
            </a:stretch>
          </p:blipFill>
          <p:spPr>
            <a:xfrm>
              <a:off x="2308921" y="1996043"/>
              <a:ext cx="2342856" cy="1047896"/>
            </a:xfrm>
            <a:prstGeom prst="rect">
              <a:avLst/>
            </a:prstGeom>
          </p:spPr>
        </p:pic>
      </p:grpSp>
      <p:pic>
        <p:nvPicPr>
          <p:cNvPr id="10" name="Picture 9">
            <a:extLst>
              <a:ext uri="{FF2B5EF4-FFF2-40B4-BE49-F238E27FC236}">
                <a16:creationId xmlns:a16="http://schemas.microsoft.com/office/drawing/2014/main" id="{02B7DA36-6EAE-D76E-07A9-41C83916DB5E}"/>
              </a:ext>
            </a:extLst>
          </p:cNvPr>
          <p:cNvPicPr>
            <a:picLocks noChangeAspect="1"/>
          </p:cNvPicPr>
          <p:nvPr/>
        </p:nvPicPr>
        <p:blipFill>
          <a:blip r:embed="rId11" cstate="email">
            <a:extLst>
              <a:ext uri="{BEBA8EAE-BF5A-486C-A8C5-ECC9F3942E4B}">
                <a14:imgProps xmlns:a14="http://schemas.microsoft.com/office/drawing/2010/main">
                  <a14:imgLayer r:embed="rId12">
                    <a14:imgEffect>
                      <a14:backgroundRemoval t="10000" b="90000" l="10000" r="90000">
                        <a14:foregroundMark x1="88060" y1="53459" x2="88060" y2="53459"/>
                      </a14:backgroundRemoval>
                    </a14:imgEffect>
                  </a14:imgLayer>
                </a14:imgProps>
              </a:ext>
              <a:ext uri="{28A0092B-C50C-407E-A947-70E740481C1C}">
                <a14:useLocalDpi xmlns:a14="http://schemas.microsoft.com/office/drawing/2010/main"/>
              </a:ext>
            </a:extLst>
          </a:blip>
          <a:stretch>
            <a:fillRect/>
          </a:stretch>
        </p:blipFill>
        <p:spPr>
          <a:xfrm flipH="1">
            <a:off x="5242278" y="2761737"/>
            <a:ext cx="3033879" cy="2399935"/>
          </a:xfrm>
          <a:prstGeom prst="rect">
            <a:avLst/>
          </a:prstGeom>
        </p:spPr>
      </p:pic>
      <p:sp>
        <p:nvSpPr>
          <p:cNvPr id="11" name="Arrow: Left 10">
            <a:extLst>
              <a:ext uri="{FF2B5EF4-FFF2-40B4-BE49-F238E27FC236}">
                <a16:creationId xmlns:a16="http://schemas.microsoft.com/office/drawing/2014/main" id="{80A517DE-84F4-33D1-7A36-D8BE1A989804}"/>
              </a:ext>
            </a:extLst>
          </p:cNvPr>
          <p:cNvSpPr/>
          <p:nvPr/>
        </p:nvSpPr>
        <p:spPr>
          <a:xfrm>
            <a:off x="4832820" y="5134116"/>
            <a:ext cx="3421959" cy="72612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Collect and Transport</a:t>
            </a:r>
          </a:p>
        </p:txBody>
      </p:sp>
      <p:sp>
        <p:nvSpPr>
          <p:cNvPr id="13" name="Arrow: Left 12">
            <a:extLst>
              <a:ext uri="{FF2B5EF4-FFF2-40B4-BE49-F238E27FC236}">
                <a16:creationId xmlns:a16="http://schemas.microsoft.com/office/drawing/2014/main" id="{5FE9C3B8-AB6B-E5CC-2DD9-14AD61101B17}"/>
              </a:ext>
            </a:extLst>
          </p:cNvPr>
          <p:cNvSpPr/>
          <p:nvPr/>
        </p:nvSpPr>
        <p:spPr>
          <a:xfrm flipH="1">
            <a:off x="4897610" y="1887982"/>
            <a:ext cx="3421959" cy="72612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Collect and Transport</a:t>
            </a:r>
          </a:p>
        </p:txBody>
      </p:sp>
      <p:pic>
        <p:nvPicPr>
          <p:cNvPr id="14" name="Picture 13">
            <a:extLst>
              <a:ext uri="{FF2B5EF4-FFF2-40B4-BE49-F238E27FC236}">
                <a16:creationId xmlns:a16="http://schemas.microsoft.com/office/drawing/2014/main" id="{92CD0903-35D2-9656-E0D4-71E64AA42AB5}"/>
              </a:ext>
            </a:extLst>
          </p:cNvPr>
          <p:cNvPicPr>
            <a:picLocks noChangeAspect="1"/>
          </p:cNvPicPr>
          <p:nvPr/>
        </p:nvPicPr>
        <p:blipFill>
          <a:blip r:embed="rId13" cstate="email">
            <a:extLst>
              <a:ext uri="{BEBA8EAE-BF5A-486C-A8C5-ECC9F3942E4B}">
                <a14:imgProps xmlns:a14="http://schemas.microsoft.com/office/drawing/2010/main">
                  <a14:imgLayer r:embed="rId14">
                    <a14:imgEffect>
                      <a14:backgroundRemoval t="10000" b="94667" l="8264" r="89256">
                        <a14:foregroundMark x1="84298" y1="78667" x2="84298" y2="78667"/>
                        <a14:foregroundMark x1="87190" y1="77333" x2="87190" y2="77333"/>
                        <a14:foregroundMark x1="89256" y1="77333" x2="89256" y2="77333"/>
                        <a14:foregroundMark x1="88430" y1="89333" x2="88430" y2="89333"/>
                        <a14:foregroundMark x1="34711" y1="87333" x2="34711" y2="87333"/>
                        <a14:foregroundMark x1="53719" y1="94667" x2="53719" y2="94667"/>
                        <a14:foregroundMark x1="55785" y1="92667" x2="55785" y2="92667"/>
                        <a14:foregroundMark x1="52479" y1="94000" x2="52479" y2="94000"/>
                        <a14:foregroundMark x1="57025" y1="93333" x2="57025" y2="93333"/>
                        <a14:foregroundMark x1="59504" y1="92000" x2="59504" y2="92000"/>
                        <a14:foregroundMark x1="65702" y1="94667" x2="65702" y2="94667"/>
                        <a14:foregroundMark x1="8264" y1="68667" x2="8264" y2="68667"/>
                        <a14:foregroundMark x1="27686" y1="38667" x2="27686" y2="38667"/>
                        <a14:backgroundMark x1="39669" y1="48000" x2="39669" y2="48000"/>
                        <a14:backgroundMark x1="57025" y1="49333" x2="57025" y2="49333"/>
                        <a14:backgroundMark x1="55785" y1="64667" x2="55785" y2="64667"/>
                        <a14:backgroundMark x1="49587" y1="72000" x2="49587" y2="72000"/>
                        <a14:backgroundMark x1="45041" y1="72000" x2="45041" y2="72000"/>
                        <a14:backgroundMark x1="42975" y1="70667" x2="42975" y2="70667"/>
                        <a14:backgroundMark x1="54545" y1="96000" x2="54545" y2="96000"/>
                        <a14:backgroundMark x1="50826" y1="94667" x2="50826" y2="94667"/>
                        <a14:backgroundMark x1="51653" y1="94667" x2="51653" y2="94667"/>
                        <a14:backgroundMark x1="53306" y1="95333" x2="53306" y2="95333"/>
                        <a14:backgroundMark x1="52066" y1="96000" x2="48760" y2="95333"/>
                        <a14:backgroundMark x1="54545" y1="96000" x2="54545" y2="96000"/>
                      </a14:backgroundRemoval>
                    </a14:imgEffect>
                  </a14:imgLayer>
                </a14:imgProps>
              </a:ext>
              <a:ext uri="{28A0092B-C50C-407E-A947-70E740481C1C}">
                <a14:useLocalDpi xmlns:a14="http://schemas.microsoft.com/office/drawing/2010/main"/>
              </a:ext>
            </a:extLst>
          </a:blip>
          <a:stretch>
            <a:fillRect/>
          </a:stretch>
        </p:blipFill>
        <p:spPr>
          <a:xfrm flipH="1">
            <a:off x="8824939" y="1844562"/>
            <a:ext cx="2256445" cy="1428949"/>
          </a:xfrm>
          <a:prstGeom prst="rect">
            <a:avLst/>
          </a:prstGeom>
        </p:spPr>
      </p:pic>
      <p:pic>
        <p:nvPicPr>
          <p:cNvPr id="15" name="Picture 14">
            <a:extLst>
              <a:ext uri="{FF2B5EF4-FFF2-40B4-BE49-F238E27FC236}">
                <a16:creationId xmlns:a16="http://schemas.microsoft.com/office/drawing/2014/main" id="{8C22102E-1554-DACB-7585-8304E907B098}"/>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8000" b="75000" l="30748" r="96399">
                        <a14:foregroundMark x1="36842" y1="23000" x2="36842" y2="23000"/>
                        <a14:foregroundMark x1="32687" y1="20500" x2="32687" y2="20500"/>
                        <a14:foregroundMark x1="34072" y1="28000" x2="34072" y2="28000"/>
                        <a14:foregroundMark x1="30748" y1="28000" x2="30748" y2="28000"/>
                        <a14:foregroundMark x1="96399" y1="43500" x2="96399" y2="43500"/>
                        <a14:foregroundMark x1="63158" y1="8000" x2="63158" y2="8000"/>
                      </a14:backgroundRemoval>
                    </a14:imgEffect>
                  </a14:imgLayer>
                </a14:imgProps>
              </a:ext>
              <a:ext uri="{28A0092B-C50C-407E-A947-70E740481C1C}">
                <a14:useLocalDpi xmlns:a14="http://schemas.microsoft.com/office/drawing/2010/main"/>
              </a:ext>
            </a:extLst>
          </a:blip>
          <a:srcRect l="27566" t="-8491" b="16505"/>
          <a:stretch/>
        </p:blipFill>
        <p:spPr>
          <a:xfrm>
            <a:off x="2101925" y="3006660"/>
            <a:ext cx="2491027" cy="1752600"/>
          </a:xfrm>
          <a:prstGeom prst="ellipse">
            <a:avLst/>
          </a:prstGeom>
        </p:spPr>
      </p:pic>
      <p:sp>
        <p:nvSpPr>
          <p:cNvPr id="16" name="TextBox 15">
            <a:extLst>
              <a:ext uri="{FF2B5EF4-FFF2-40B4-BE49-F238E27FC236}">
                <a16:creationId xmlns:a16="http://schemas.microsoft.com/office/drawing/2014/main" id="{0426767C-4889-B0F5-8EF4-93CBE69854AB}"/>
              </a:ext>
            </a:extLst>
          </p:cNvPr>
          <p:cNvSpPr txBox="1"/>
          <p:nvPr/>
        </p:nvSpPr>
        <p:spPr>
          <a:xfrm>
            <a:off x="2378867" y="5973059"/>
            <a:ext cx="3294043" cy="369332"/>
          </a:xfrm>
          <a:prstGeom prst="rect">
            <a:avLst/>
          </a:prstGeom>
          <a:noFill/>
        </p:spPr>
        <p:txBody>
          <a:bodyPr wrap="square" rtlCol="0">
            <a:spAutoFit/>
          </a:bodyPr>
          <a:lstStyle/>
          <a:p>
            <a:r>
              <a:rPr lang="en-US" dirty="0"/>
              <a:t>Upstream</a:t>
            </a:r>
          </a:p>
        </p:txBody>
      </p:sp>
      <p:sp>
        <p:nvSpPr>
          <p:cNvPr id="17" name="TextBox 16">
            <a:extLst>
              <a:ext uri="{FF2B5EF4-FFF2-40B4-BE49-F238E27FC236}">
                <a16:creationId xmlns:a16="http://schemas.microsoft.com/office/drawing/2014/main" id="{0E697238-B8DA-E001-14D7-D5FB0EF92C17}"/>
              </a:ext>
            </a:extLst>
          </p:cNvPr>
          <p:cNvSpPr txBox="1"/>
          <p:nvPr/>
        </p:nvSpPr>
        <p:spPr>
          <a:xfrm>
            <a:off x="6608589" y="4907701"/>
            <a:ext cx="2041266" cy="369332"/>
          </a:xfrm>
          <a:prstGeom prst="rect">
            <a:avLst/>
          </a:prstGeom>
          <a:noFill/>
        </p:spPr>
        <p:txBody>
          <a:bodyPr wrap="square" rtlCol="0">
            <a:spAutoFit/>
          </a:bodyPr>
          <a:lstStyle/>
          <a:p>
            <a:r>
              <a:rPr lang="en-US" dirty="0"/>
              <a:t>Englebright Dam</a:t>
            </a:r>
          </a:p>
        </p:txBody>
      </p:sp>
      <p:sp>
        <p:nvSpPr>
          <p:cNvPr id="18" name="TextBox 17">
            <a:extLst>
              <a:ext uri="{FF2B5EF4-FFF2-40B4-BE49-F238E27FC236}">
                <a16:creationId xmlns:a16="http://schemas.microsoft.com/office/drawing/2014/main" id="{841EA1BF-29C8-4A24-2101-A504E82C9BB1}"/>
              </a:ext>
            </a:extLst>
          </p:cNvPr>
          <p:cNvSpPr txBox="1"/>
          <p:nvPr/>
        </p:nvSpPr>
        <p:spPr>
          <a:xfrm>
            <a:off x="4832819" y="2471187"/>
            <a:ext cx="3033879" cy="369332"/>
          </a:xfrm>
          <a:prstGeom prst="rect">
            <a:avLst/>
          </a:prstGeom>
          <a:noFill/>
        </p:spPr>
        <p:txBody>
          <a:bodyPr wrap="square" rtlCol="0">
            <a:spAutoFit/>
          </a:bodyPr>
          <a:lstStyle/>
          <a:p>
            <a:r>
              <a:rPr lang="en-US" dirty="0"/>
              <a:t>New </a:t>
            </a:r>
            <a:r>
              <a:rPr lang="en-US" dirty="0" err="1"/>
              <a:t>Bullards</a:t>
            </a:r>
            <a:r>
              <a:rPr lang="en-US" dirty="0"/>
              <a:t> Bar Reservoir</a:t>
            </a:r>
          </a:p>
        </p:txBody>
      </p:sp>
      <p:cxnSp>
        <p:nvCxnSpPr>
          <p:cNvPr id="19" name="Straight Connector 18">
            <a:extLst>
              <a:ext uri="{FF2B5EF4-FFF2-40B4-BE49-F238E27FC236}">
                <a16:creationId xmlns:a16="http://schemas.microsoft.com/office/drawing/2014/main" id="{9CCD1506-EE5D-5569-E7C8-76273E6E1890}"/>
              </a:ext>
            </a:extLst>
          </p:cNvPr>
          <p:cNvCxnSpPr/>
          <p:nvPr/>
        </p:nvCxnSpPr>
        <p:spPr>
          <a:xfrm>
            <a:off x="4854853" y="2504238"/>
            <a:ext cx="0" cy="28495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7FE66EC-1A19-BC68-3A05-0F2A50A0053F}"/>
              </a:ext>
            </a:extLst>
          </p:cNvPr>
          <p:cNvCxnSpPr/>
          <p:nvPr/>
        </p:nvCxnSpPr>
        <p:spPr>
          <a:xfrm>
            <a:off x="8297535" y="4958589"/>
            <a:ext cx="0" cy="28495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CC847194-C41F-17E8-9657-41E8AC17A22E}"/>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7955" b="94318" l="9453" r="89055">
                        <a14:foregroundMark x1="56219" y1="10227" x2="74129" y2="11364"/>
                        <a14:foregroundMark x1="43781" y1="7955" x2="43781" y2="7955"/>
                        <a14:foregroundMark x1="51741" y1="14773" x2="51741" y2="14773"/>
                        <a14:foregroundMark x1="20398" y1="80682" x2="20398" y2="80682"/>
                        <a14:foregroundMark x1="30348" y1="89773" x2="30348" y2="89773"/>
                        <a14:foregroundMark x1="26368" y1="94318" x2="26368" y2="94318"/>
                        <a14:foregroundMark x1="36318" y1="88636" x2="36318" y2="88636"/>
                        <a14:foregroundMark x1="47264" y1="94318" x2="47264" y2="94318"/>
                        <a14:foregroundMark x1="59701" y1="80682" x2="59701" y2="80682"/>
                        <a14:foregroundMark x1="55721" y1="80682" x2="55721" y2="80682"/>
                        <a14:foregroundMark x1="61692" y1="29545" x2="61692" y2="29545"/>
                        <a14:foregroundMark x1="71642" y1="51136" x2="71642" y2="51136"/>
                        <a14:foregroundMark x1="80100" y1="54545" x2="80100" y2="54545"/>
                        <a14:foregroundMark x1="28856" y1="76136" x2="28856" y2="76136"/>
                      </a14:backgroundRemoval>
                    </a14:imgEffect>
                  </a14:imgLayer>
                </a14:imgProps>
              </a:ext>
            </a:extLst>
          </a:blip>
          <a:stretch>
            <a:fillRect/>
          </a:stretch>
        </p:blipFill>
        <p:spPr>
          <a:xfrm>
            <a:off x="165553" y="3334707"/>
            <a:ext cx="1914792" cy="838317"/>
          </a:xfrm>
          <a:prstGeom prst="rect">
            <a:avLst/>
          </a:prstGeom>
        </p:spPr>
      </p:pic>
      <p:sp>
        <p:nvSpPr>
          <p:cNvPr id="22" name="TextBox 21">
            <a:extLst>
              <a:ext uri="{FF2B5EF4-FFF2-40B4-BE49-F238E27FC236}">
                <a16:creationId xmlns:a16="http://schemas.microsoft.com/office/drawing/2014/main" id="{0464BDE8-83B0-44BD-FFDC-A4376FC8018A}"/>
              </a:ext>
            </a:extLst>
          </p:cNvPr>
          <p:cNvSpPr txBox="1"/>
          <p:nvPr/>
        </p:nvSpPr>
        <p:spPr>
          <a:xfrm>
            <a:off x="9441883" y="5913903"/>
            <a:ext cx="3062261" cy="369332"/>
          </a:xfrm>
          <a:prstGeom prst="rect">
            <a:avLst/>
          </a:prstGeom>
          <a:noFill/>
        </p:spPr>
        <p:txBody>
          <a:bodyPr wrap="square" rtlCol="0">
            <a:spAutoFit/>
          </a:bodyPr>
          <a:lstStyle/>
          <a:p>
            <a:r>
              <a:rPr lang="en-US" dirty="0"/>
              <a:t>Downstream</a:t>
            </a:r>
          </a:p>
        </p:txBody>
      </p:sp>
    </p:spTree>
    <p:extLst>
      <p:ext uri="{BB962C8B-B14F-4D97-AF65-F5344CB8AC3E}">
        <p14:creationId xmlns:p14="http://schemas.microsoft.com/office/powerpoint/2010/main" val="21369454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C0D590D-DFA2-8CDB-3F24-2FB331352AA2}"/>
              </a:ext>
            </a:extLst>
          </p:cNvPr>
          <p:cNvSpPr>
            <a:spLocks noGrp="1"/>
          </p:cNvSpPr>
          <p:nvPr>
            <p:ph type="title"/>
          </p:nvPr>
        </p:nvSpPr>
        <p:spPr>
          <a:xfrm>
            <a:off x="762001" y="1141711"/>
            <a:ext cx="3234466" cy="3474364"/>
          </a:xfrm>
        </p:spPr>
        <p:txBody>
          <a:bodyPr vert="horz" lIns="91440" tIns="45720" rIns="91440" bIns="45720" rtlCol="0" anchor="t">
            <a:normAutofit/>
          </a:bodyPr>
          <a:lstStyle/>
          <a:p>
            <a:r>
              <a:rPr lang="en-US" sz="3600" kern="1200">
                <a:solidFill>
                  <a:schemeClr val="tx1"/>
                </a:solidFill>
                <a:latin typeface="+mj-lt"/>
                <a:ea typeface="+mj-ea"/>
                <a:cs typeface="+mj-cs"/>
              </a:rPr>
              <a:t>North Yuba River Reintroduction Program</a:t>
            </a:r>
          </a:p>
        </p:txBody>
      </p:sp>
      <p:pic>
        <p:nvPicPr>
          <p:cNvPr id="1027" name="Picture 3">
            <a:extLst>
              <a:ext uri="{FF2B5EF4-FFF2-40B4-BE49-F238E27FC236}">
                <a16:creationId xmlns:a16="http://schemas.microsoft.com/office/drawing/2014/main" id="{1C602A24-E7D6-C9CB-062D-7FD624E722C8}"/>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996467" y="2047700"/>
            <a:ext cx="7567594" cy="313748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22197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C0D590D-DFA2-8CDB-3F24-2FB331352AA2}"/>
              </a:ext>
            </a:extLst>
          </p:cNvPr>
          <p:cNvSpPr>
            <a:spLocks noGrp="1"/>
          </p:cNvSpPr>
          <p:nvPr>
            <p:ph type="title"/>
          </p:nvPr>
        </p:nvSpPr>
        <p:spPr>
          <a:xfrm>
            <a:off x="762001" y="1141711"/>
            <a:ext cx="3234466" cy="3474364"/>
          </a:xfrm>
        </p:spPr>
        <p:txBody>
          <a:bodyPr vert="horz" lIns="91440" tIns="45720" rIns="91440" bIns="45720" rtlCol="0" anchor="t">
            <a:normAutofit/>
          </a:bodyPr>
          <a:lstStyle/>
          <a:p>
            <a:r>
              <a:rPr lang="en-US" sz="3600" kern="1200">
                <a:solidFill>
                  <a:schemeClr val="tx1"/>
                </a:solidFill>
                <a:latin typeface="+mj-lt"/>
                <a:ea typeface="+mj-ea"/>
                <a:cs typeface="+mj-cs"/>
              </a:rPr>
              <a:t>North Yuba River Reintroduction Program</a:t>
            </a:r>
          </a:p>
        </p:txBody>
      </p:sp>
      <p:pic>
        <p:nvPicPr>
          <p:cNvPr id="1026" name="Picture 2" descr="The Adaptive Management Mindset to manage social ecological systems">
            <a:extLst>
              <a:ext uri="{FF2B5EF4-FFF2-40B4-BE49-F238E27FC236}">
                <a16:creationId xmlns:a16="http://schemas.microsoft.com/office/drawing/2014/main" id="{53254B75-573B-F63F-3C6B-5F67BC87807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5340695" y="815009"/>
            <a:ext cx="5261013" cy="5247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34035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72A95-4471-C746-6E44-B1DF00CEF982}"/>
              </a:ext>
            </a:extLst>
          </p:cNvPr>
          <p:cNvSpPr>
            <a:spLocks noGrp="1"/>
          </p:cNvSpPr>
          <p:nvPr>
            <p:ph type="title"/>
          </p:nvPr>
        </p:nvSpPr>
        <p:spPr>
          <a:xfrm>
            <a:off x="762000" y="1138036"/>
            <a:ext cx="4085665" cy="1402470"/>
          </a:xfrm>
        </p:spPr>
        <p:txBody>
          <a:bodyPr vert="horz" lIns="91440" tIns="45720" rIns="91440" bIns="45720" rtlCol="0" anchor="t">
            <a:normAutofit/>
          </a:bodyPr>
          <a:lstStyle/>
          <a:p>
            <a:r>
              <a:rPr lang="en-US" sz="3200">
                <a:solidFill>
                  <a:schemeClr val="tx1"/>
                </a:solidFill>
                <a:latin typeface="+mj-lt"/>
              </a:rPr>
              <a:t>Why the North Yuba River?</a:t>
            </a:r>
          </a:p>
        </p:txBody>
      </p:sp>
      <p:sp>
        <p:nvSpPr>
          <p:cNvPr id="3" name="Content Placeholder 2">
            <a:extLst>
              <a:ext uri="{FF2B5EF4-FFF2-40B4-BE49-F238E27FC236}">
                <a16:creationId xmlns:a16="http://schemas.microsoft.com/office/drawing/2014/main" id="{935DF758-87EF-3B17-531F-A3A7E8D43A03}"/>
              </a:ext>
            </a:extLst>
          </p:cNvPr>
          <p:cNvSpPr>
            <a:spLocks noGrp="1"/>
          </p:cNvSpPr>
          <p:nvPr>
            <p:ph idx="1"/>
          </p:nvPr>
        </p:nvSpPr>
        <p:spPr>
          <a:xfrm>
            <a:off x="762000" y="2551176"/>
            <a:ext cx="4085665" cy="3591207"/>
          </a:xfrm>
        </p:spPr>
        <p:txBody>
          <a:bodyPr vert="horz" lIns="91440" tIns="45720" rIns="91440" bIns="45720" rtlCol="0">
            <a:normAutofit/>
          </a:bodyPr>
          <a:lstStyle/>
          <a:p>
            <a:r>
              <a:rPr lang="en-US" sz="1600" dirty="0">
                <a:solidFill>
                  <a:schemeClr val="tx1"/>
                </a:solidFill>
                <a:latin typeface="+mn-lt"/>
              </a:rPr>
              <a:t>Most temperature-suitable habitat</a:t>
            </a:r>
          </a:p>
          <a:p>
            <a:r>
              <a:rPr lang="en-US" sz="1600" dirty="0">
                <a:solidFill>
                  <a:schemeClr val="tx1"/>
                </a:solidFill>
                <a:latin typeface="+mn-lt"/>
              </a:rPr>
              <a:t>Most upstream fish passage barrier</a:t>
            </a:r>
          </a:p>
          <a:p>
            <a:r>
              <a:rPr lang="en-US" sz="1600" dirty="0">
                <a:solidFill>
                  <a:schemeClr val="tx1"/>
                </a:solidFill>
                <a:latin typeface="+mn-lt"/>
              </a:rPr>
              <a:t>Convenient access via Highway 49 </a:t>
            </a:r>
          </a:p>
          <a:p>
            <a:r>
              <a:rPr lang="en-US" sz="1600" dirty="0">
                <a:solidFill>
                  <a:schemeClr val="tx1"/>
                </a:solidFill>
                <a:latin typeface="+mn-lt"/>
              </a:rPr>
              <a:t>Opens approx. 33 river miles of habitat, providing access to additional holding, rearing, and spawning habitat</a:t>
            </a:r>
          </a:p>
        </p:txBody>
      </p:sp>
      <p:pic>
        <p:nvPicPr>
          <p:cNvPr id="14" name="Picture Placeholder 13" descr="A river flowing through a forest&#10;&#10;Description automatically generated">
            <a:extLst>
              <a:ext uri="{FF2B5EF4-FFF2-40B4-BE49-F238E27FC236}">
                <a16:creationId xmlns:a16="http://schemas.microsoft.com/office/drawing/2014/main" id="{4A966999-04B4-D52C-D300-4A92E11D71C9}"/>
              </a:ext>
            </a:extLst>
          </p:cNvPr>
          <p:cNvPicPr>
            <a:picLocks noGrp="1" noChangeAspect="1"/>
          </p:cNvPicPr>
          <p:nvPr>
            <p:ph type="pic" sz="quarter" idx="10"/>
          </p:nvPr>
        </p:nvPicPr>
        <p:blipFill rotWithShape="1">
          <a:blip r:embed="rId3" cstate="email">
            <a:extLst>
              <a:ext uri="{28A0092B-C50C-407E-A947-70E740481C1C}">
                <a14:useLocalDpi xmlns:a14="http://schemas.microsoft.com/office/drawing/2010/main"/>
              </a:ext>
            </a:extLst>
          </a:blip>
          <a:srcRect b="-2"/>
          <a:stretch/>
        </p:blipFill>
        <p:spPr>
          <a:xfrm rot="5400000">
            <a:off x="5492496" y="158496"/>
            <a:ext cx="6858000" cy="6541008"/>
          </a:xfrm>
          <a:prstGeom prst="rect">
            <a:avLst/>
          </a:prstGeom>
        </p:spPr>
      </p:pic>
    </p:spTree>
    <p:extLst>
      <p:ext uri="{BB962C8B-B14F-4D97-AF65-F5344CB8AC3E}">
        <p14:creationId xmlns:p14="http://schemas.microsoft.com/office/powerpoint/2010/main" val="9278621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CBE13-3CCA-D916-D550-567BFC09FBFB}"/>
              </a:ext>
            </a:extLst>
          </p:cNvPr>
          <p:cNvSpPr>
            <a:spLocks noGrp="1"/>
          </p:cNvSpPr>
          <p:nvPr>
            <p:ph type="title"/>
          </p:nvPr>
        </p:nvSpPr>
        <p:spPr>
          <a:xfrm>
            <a:off x="762001" y="5074024"/>
            <a:ext cx="10109199" cy="598032"/>
          </a:xfrm>
        </p:spPr>
        <p:txBody>
          <a:bodyPr vert="horz" lIns="91440" tIns="45720" rIns="91440" bIns="45720" rtlCol="0" anchor="ctr">
            <a:normAutofit/>
          </a:bodyPr>
          <a:lstStyle/>
          <a:p>
            <a:r>
              <a:rPr lang="en-US" sz="3600">
                <a:solidFill>
                  <a:schemeClr val="tx1"/>
                </a:solidFill>
                <a:latin typeface="+mj-lt"/>
              </a:rPr>
              <a:t>Questions?</a:t>
            </a:r>
          </a:p>
        </p:txBody>
      </p:sp>
      <p:pic>
        <p:nvPicPr>
          <p:cNvPr id="6" name="Picture 5" descr="A river running through a forest&#10;&#10;Description automatically generated">
            <a:extLst>
              <a:ext uri="{FF2B5EF4-FFF2-40B4-BE49-F238E27FC236}">
                <a16:creationId xmlns:a16="http://schemas.microsoft.com/office/drawing/2014/main" id="{F23AD667-B594-5987-DF3D-D6EAF553213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39"/>
            <a:ext cx="12191980" cy="4172740"/>
          </a:xfrm>
          <a:prstGeom prst="rect">
            <a:avLst/>
          </a:prstGeom>
        </p:spPr>
      </p:pic>
    </p:spTree>
    <p:extLst>
      <p:ext uri="{BB962C8B-B14F-4D97-AF65-F5344CB8AC3E}">
        <p14:creationId xmlns:p14="http://schemas.microsoft.com/office/powerpoint/2010/main" val="312208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FE4ED-79D8-3C33-3915-D3D0EA5200CD}"/>
              </a:ext>
            </a:extLst>
          </p:cNvPr>
          <p:cNvSpPr>
            <a:spLocks noGrp="1"/>
          </p:cNvSpPr>
          <p:nvPr>
            <p:ph type="title"/>
          </p:nvPr>
        </p:nvSpPr>
        <p:spPr>
          <a:xfrm>
            <a:off x="5868557" y="1138036"/>
            <a:ext cx="5444382" cy="1402470"/>
          </a:xfrm>
        </p:spPr>
        <p:txBody>
          <a:bodyPr vert="horz" lIns="91440" tIns="45720" rIns="91440" bIns="45720" rtlCol="0" anchor="t">
            <a:normAutofit/>
          </a:bodyPr>
          <a:lstStyle/>
          <a:p>
            <a:pPr>
              <a:lnSpc>
                <a:spcPct val="90000"/>
              </a:lnSpc>
            </a:pPr>
            <a:r>
              <a:rPr lang="en-US" sz="3200">
                <a:solidFill>
                  <a:schemeClr val="tx1"/>
                </a:solidFill>
                <a:latin typeface="+mj-lt"/>
              </a:rPr>
              <a:t>Near-Term Pilot Study Development Process</a:t>
            </a:r>
          </a:p>
        </p:txBody>
      </p:sp>
      <p:pic>
        <p:nvPicPr>
          <p:cNvPr id="6" name="Content Placeholder 5">
            <a:extLst>
              <a:ext uri="{FF2B5EF4-FFF2-40B4-BE49-F238E27FC236}">
                <a16:creationId xmlns:a16="http://schemas.microsoft.com/office/drawing/2014/main" id="{CCF984AF-5AB0-39D6-879A-BE0E1C3CD054}"/>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rcRect/>
          <a:stretch/>
        </p:blipFill>
        <p:spPr>
          <a:xfrm rot="5400000">
            <a:off x="-853411" y="853410"/>
            <a:ext cx="6858000" cy="5151179"/>
          </a:xfrm>
          <a:prstGeom prst="rect">
            <a:avLst/>
          </a:prstGeom>
        </p:spPr>
      </p:pic>
      <p:graphicFrame>
        <p:nvGraphicFramePr>
          <p:cNvPr id="8" name="Picture Placeholder 2">
            <a:extLst>
              <a:ext uri="{FF2B5EF4-FFF2-40B4-BE49-F238E27FC236}">
                <a16:creationId xmlns:a16="http://schemas.microsoft.com/office/drawing/2014/main" id="{50A1B1C2-B401-E6D9-BBE2-DA4D3D200875}"/>
              </a:ext>
            </a:extLst>
          </p:cNvPr>
          <p:cNvGraphicFramePr/>
          <p:nvPr/>
        </p:nvGraphicFramePr>
        <p:xfrm>
          <a:off x="5868557" y="2551176"/>
          <a:ext cx="5444382" cy="35912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73912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351A89-1E8D-A9AF-4473-8D46B4C5129D}"/>
              </a:ext>
            </a:extLst>
          </p:cNvPr>
          <p:cNvSpPr>
            <a:spLocks noGrp="1"/>
          </p:cNvSpPr>
          <p:nvPr>
            <p:ph type="title"/>
          </p:nvPr>
        </p:nvSpPr>
        <p:spPr>
          <a:xfrm>
            <a:off x="5868557" y="1138036"/>
            <a:ext cx="5444382" cy="1402470"/>
          </a:xfrm>
        </p:spPr>
        <p:txBody>
          <a:bodyPr vert="horz" lIns="91440" tIns="45720" rIns="91440" bIns="45720" rtlCol="0" anchor="t">
            <a:normAutofit/>
          </a:bodyPr>
          <a:lstStyle/>
          <a:p>
            <a:pPr algn="l"/>
            <a:r>
              <a:rPr lang="en-US" sz="3200">
                <a:solidFill>
                  <a:schemeClr val="tx1"/>
                </a:solidFill>
                <a:latin typeface="+mj-lt"/>
              </a:rPr>
              <a:t>Near-Term Pilot Study Overview</a:t>
            </a:r>
          </a:p>
        </p:txBody>
      </p:sp>
      <p:pic>
        <p:nvPicPr>
          <p:cNvPr id="7" name="Picture 6" descr="A river with trees and rocks&#10;&#10;Description automatically generated with medium confidence">
            <a:extLst>
              <a:ext uri="{FF2B5EF4-FFF2-40B4-BE49-F238E27FC236}">
                <a16:creationId xmlns:a16="http://schemas.microsoft.com/office/drawing/2014/main" id="{4F903D54-6616-A403-116F-A684D3BC2BF5}"/>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rot="5400000">
            <a:off x="-853411" y="853410"/>
            <a:ext cx="6858000" cy="5151179"/>
          </a:xfrm>
          <a:prstGeom prst="rect">
            <a:avLst/>
          </a:prstGeom>
        </p:spPr>
      </p:pic>
      <p:sp>
        <p:nvSpPr>
          <p:cNvPr id="6" name="Content Placeholder 5">
            <a:extLst>
              <a:ext uri="{FF2B5EF4-FFF2-40B4-BE49-F238E27FC236}">
                <a16:creationId xmlns:a16="http://schemas.microsoft.com/office/drawing/2014/main" id="{563F0BEA-E359-BED9-CC82-6A1419FD99D7}"/>
              </a:ext>
            </a:extLst>
          </p:cNvPr>
          <p:cNvSpPr>
            <a:spLocks noGrp="1"/>
          </p:cNvSpPr>
          <p:nvPr>
            <p:ph idx="1"/>
          </p:nvPr>
        </p:nvSpPr>
        <p:spPr>
          <a:xfrm>
            <a:off x="5868557" y="2551176"/>
            <a:ext cx="5444382" cy="3591207"/>
          </a:xfrm>
        </p:spPr>
        <p:txBody>
          <a:bodyPr vert="horz" lIns="91440" tIns="45720" rIns="91440" bIns="45720" rtlCol="0">
            <a:normAutofit/>
          </a:bodyPr>
          <a:lstStyle/>
          <a:p>
            <a:r>
              <a:rPr lang="en-US" sz="1600" dirty="0">
                <a:latin typeface="+mn-lt"/>
              </a:rPr>
              <a:t>Instream Egg Incubation Study</a:t>
            </a:r>
          </a:p>
          <a:p>
            <a:r>
              <a:rPr lang="en-US" sz="1600" dirty="0">
                <a:latin typeface="+mn-lt"/>
              </a:rPr>
              <a:t>Juvenile Collection and Transport Study</a:t>
            </a:r>
          </a:p>
          <a:p>
            <a:r>
              <a:rPr lang="en-US" sz="1600" dirty="0">
                <a:latin typeface="+mn-lt"/>
              </a:rPr>
              <a:t>Habitat Characterization and Utilization Study </a:t>
            </a:r>
          </a:p>
          <a:p>
            <a:r>
              <a:rPr lang="en-US" sz="1600" dirty="0">
                <a:latin typeface="+mn-lt"/>
              </a:rPr>
              <a:t>Parentage-based Tagging Study</a:t>
            </a:r>
          </a:p>
          <a:p>
            <a:endParaRPr lang="en-US" sz="1600" dirty="0">
              <a:latin typeface="+mn-lt"/>
            </a:endParaRPr>
          </a:p>
          <a:p>
            <a:pPr marL="0" indent="0">
              <a:buNone/>
            </a:pPr>
            <a:r>
              <a:rPr lang="en-US" sz="1600" i="1" dirty="0">
                <a:latin typeface="+mn-lt"/>
              </a:rPr>
              <a:t>Starting with SRCS eggs and juveniles only collected from the Feather River Fish Hatchery. No adults will be moved at this time.</a:t>
            </a:r>
          </a:p>
          <a:p>
            <a:pPr marL="0" indent="0">
              <a:buNone/>
            </a:pPr>
            <a:r>
              <a:rPr lang="en-US" sz="1600" i="1" dirty="0">
                <a:latin typeface="+mn-lt"/>
              </a:rPr>
              <a:t>Timeline TBD and dependent on funding. Ideally to start Nov 2024 and be implemented over two consecutive years. Funding to be resolved prior to eggs/fish being placed in water. </a:t>
            </a:r>
          </a:p>
        </p:txBody>
      </p:sp>
    </p:spTree>
    <p:extLst>
      <p:ext uri="{BB962C8B-B14F-4D97-AF65-F5344CB8AC3E}">
        <p14:creationId xmlns:p14="http://schemas.microsoft.com/office/powerpoint/2010/main" val="12932462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B9632-034D-E5F2-05AC-BAA57203F2BE}"/>
              </a:ext>
            </a:extLst>
          </p:cNvPr>
          <p:cNvSpPr>
            <a:spLocks noGrp="1"/>
          </p:cNvSpPr>
          <p:nvPr>
            <p:ph type="title"/>
          </p:nvPr>
        </p:nvSpPr>
        <p:spPr>
          <a:xfrm>
            <a:off x="762000" y="1138266"/>
            <a:ext cx="9738257" cy="1107126"/>
          </a:xfrm>
        </p:spPr>
        <p:txBody>
          <a:bodyPr vert="horz" lIns="91440" tIns="45720" rIns="91440" bIns="45720" rtlCol="0" anchor="t">
            <a:normAutofit/>
          </a:bodyPr>
          <a:lstStyle/>
          <a:p>
            <a:pPr>
              <a:lnSpc>
                <a:spcPct val="90000"/>
              </a:lnSpc>
            </a:pPr>
            <a:r>
              <a:rPr lang="en-US" sz="3200" kern="1200" dirty="0">
                <a:solidFill>
                  <a:schemeClr val="tx1"/>
                </a:solidFill>
                <a:latin typeface="+mj-lt"/>
                <a:ea typeface="+mj-ea"/>
                <a:cs typeface="+mj-cs"/>
              </a:rPr>
              <a:t>Instream Egg Incubation Study</a:t>
            </a:r>
          </a:p>
        </p:txBody>
      </p:sp>
      <p:sp>
        <p:nvSpPr>
          <p:cNvPr id="4" name="Content Placeholder 3">
            <a:extLst>
              <a:ext uri="{FF2B5EF4-FFF2-40B4-BE49-F238E27FC236}">
                <a16:creationId xmlns:a16="http://schemas.microsoft.com/office/drawing/2014/main" id="{537147F0-80DF-7C70-13C6-537768BDD98C}"/>
              </a:ext>
            </a:extLst>
          </p:cNvPr>
          <p:cNvSpPr>
            <a:spLocks/>
          </p:cNvSpPr>
          <p:nvPr/>
        </p:nvSpPr>
        <p:spPr>
          <a:xfrm>
            <a:off x="2126664" y="2021658"/>
            <a:ext cx="3816016" cy="3164495"/>
          </a:xfrm>
          <a:prstGeom prst="rect">
            <a:avLst/>
          </a:prstGeom>
        </p:spPr>
        <p:txBody>
          <a:bodyPr/>
          <a:lstStyle/>
          <a:p>
            <a:pPr marL="285750" indent="-285750" defTabSz="667512">
              <a:spcAft>
                <a:spcPts val="600"/>
              </a:spcAft>
              <a:buFont typeface="Arial" panose="020B0604020202020204" pitchFamily="34" charset="0"/>
              <a:buChar char="•"/>
            </a:pPr>
            <a:r>
              <a:rPr lang="en-US" sz="1600" kern="1200" dirty="0">
                <a:solidFill>
                  <a:schemeClr val="tx1"/>
                </a:solidFill>
                <a:latin typeface="+mn-lt"/>
                <a:ea typeface="+mn-ea"/>
                <a:cs typeface="+mn-cs"/>
              </a:rPr>
              <a:t>Overview:</a:t>
            </a:r>
          </a:p>
          <a:p>
            <a:pPr marL="742950" lvl="1" indent="-285750" defTabSz="667512">
              <a:spcAft>
                <a:spcPts val="600"/>
              </a:spcAft>
              <a:buFont typeface="Arial" panose="020B0604020202020204" pitchFamily="34" charset="0"/>
              <a:buChar char="•"/>
            </a:pPr>
            <a:r>
              <a:rPr lang="en-US" sz="1600" kern="1200" dirty="0">
                <a:solidFill>
                  <a:schemeClr val="tx1"/>
                </a:solidFill>
                <a:latin typeface="+mn-lt"/>
                <a:ea typeface="+mn-ea"/>
                <a:cs typeface="+mn-cs"/>
              </a:rPr>
              <a:t>Test two instream egg incubation methods</a:t>
            </a:r>
          </a:p>
          <a:p>
            <a:pPr marL="1200150" lvl="2" indent="-285750" defTabSz="667512">
              <a:spcAft>
                <a:spcPts val="600"/>
              </a:spcAft>
              <a:buFont typeface="Arial" panose="020B0604020202020204" pitchFamily="34" charset="0"/>
              <a:buChar char="•"/>
            </a:pPr>
            <a:r>
              <a:rPr lang="en-US" sz="1600" kern="1200" dirty="0">
                <a:solidFill>
                  <a:schemeClr val="tx1"/>
                </a:solidFill>
                <a:latin typeface="+mn-lt"/>
                <a:ea typeface="+mn-ea"/>
                <a:cs typeface="+mn-cs"/>
              </a:rPr>
              <a:t>Hatch Partner Instream Egg Incubation Box</a:t>
            </a:r>
          </a:p>
          <a:p>
            <a:pPr marL="1200150" lvl="2" indent="-285750" defTabSz="667512">
              <a:spcAft>
                <a:spcPts val="600"/>
              </a:spcAft>
              <a:buFont typeface="Arial" panose="020B0604020202020204" pitchFamily="34" charset="0"/>
              <a:buChar char="•"/>
            </a:pPr>
            <a:r>
              <a:rPr lang="en-US" sz="1600" kern="1200" dirty="0">
                <a:solidFill>
                  <a:schemeClr val="tx1"/>
                </a:solidFill>
                <a:latin typeface="+mn-lt"/>
                <a:ea typeface="+mn-ea"/>
                <a:cs typeface="+mn-cs"/>
              </a:rPr>
              <a:t>Hydraulic Egg Injection</a:t>
            </a:r>
          </a:p>
          <a:p>
            <a:pPr marL="333756" lvl="1" defTabSz="667512">
              <a:spcAft>
                <a:spcPts val="600"/>
              </a:spcAft>
            </a:pPr>
            <a:endParaRPr lang="en-US" sz="1314" kern="1200" dirty="0">
              <a:solidFill>
                <a:schemeClr val="tx1"/>
              </a:solidFill>
              <a:latin typeface="+mn-lt"/>
              <a:ea typeface="+mn-ea"/>
              <a:cs typeface="+mn-cs"/>
            </a:endParaRPr>
          </a:p>
          <a:p>
            <a:pPr marL="457200" lvl="1" indent="0">
              <a:spcAft>
                <a:spcPts val="600"/>
              </a:spcAft>
              <a:buNone/>
            </a:pPr>
            <a:endParaRPr lang="en-US" dirty="0"/>
          </a:p>
        </p:txBody>
      </p:sp>
      <p:pic>
        <p:nvPicPr>
          <p:cNvPr id="17" name="Picture 16">
            <a:extLst>
              <a:ext uri="{FF2B5EF4-FFF2-40B4-BE49-F238E27FC236}">
                <a16:creationId xmlns:a16="http://schemas.microsoft.com/office/drawing/2014/main" id="{9CDB3152-DBD6-D2D6-A23D-3CD3D4028A5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27907" y="3901269"/>
            <a:ext cx="3274701" cy="2160465"/>
          </a:xfrm>
          <a:prstGeom prst="rect">
            <a:avLst/>
          </a:prstGeom>
        </p:spPr>
      </p:pic>
      <p:pic>
        <p:nvPicPr>
          <p:cNvPr id="19" name="Picture 18">
            <a:extLst>
              <a:ext uri="{FF2B5EF4-FFF2-40B4-BE49-F238E27FC236}">
                <a16:creationId xmlns:a16="http://schemas.microsoft.com/office/drawing/2014/main" id="{0927537E-A1EF-82FD-32E4-D8E1910F852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85409" y="3898663"/>
            <a:ext cx="1984619" cy="2163630"/>
          </a:xfrm>
          <a:prstGeom prst="rect">
            <a:avLst/>
          </a:prstGeom>
        </p:spPr>
      </p:pic>
      <p:pic>
        <p:nvPicPr>
          <p:cNvPr id="20" name="Picture 19">
            <a:extLst>
              <a:ext uri="{FF2B5EF4-FFF2-40B4-BE49-F238E27FC236}">
                <a16:creationId xmlns:a16="http://schemas.microsoft.com/office/drawing/2014/main" id="{21B8D862-0D6E-89E2-1F89-4B165CC71B0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744772" y="3899849"/>
            <a:ext cx="2192143" cy="2162144"/>
          </a:xfrm>
          <a:prstGeom prst="rect">
            <a:avLst/>
          </a:prstGeom>
        </p:spPr>
      </p:pic>
      <p:sp>
        <p:nvSpPr>
          <p:cNvPr id="21" name="Content Placeholder 3">
            <a:extLst>
              <a:ext uri="{FF2B5EF4-FFF2-40B4-BE49-F238E27FC236}">
                <a16:creationId xmlns:a16="http://schemas.microsoft.com/office/drawing/2014/main" id="{AFF5F8B0-1D92-074F-AA74-0F80EB52CB0E}"/>
              </a:ext>
            </a:extLst>
          </p:cNvPr>
          <p:cNvSpPr txBox="1">
            <a:spLocks/>
          </p:cNvSpPr>
          <p:nvPr/>
        </p:nvSpPr>
        <p:spPr>
          <a:xfrm>
            <a:off x="6094757" y="2021657"/>
            <a:ext cx="3969336" cy="31644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66878" indent="-166878" defTabSz="667512">
              <a:spcBef>
                <a:spcPts val="730"/>
              </a:spcBef>
            </a:pPr>
            <a:r>
              <a:rPr lang="en-US" sz="1600" kern="1200" dirty="0">
                <a:solidFill>
                  <a:schemeClr val="tx1"/>
                </a:solidFill>
                <a:latin typeface="Calibri" panose="020F0502020204030204" pitchFamily="34" charset="0"/>
                <a:cs typeface="Calibri" panose="020F0502020204030204" pitchFamily="34" charset="0"/>
              </a:rPr>
              <a:t>Objectives:</a:t>
            </a:r>
          </a:p>
          <a:p>
            <a:pPr marL="500634" lvl="1" indent="-166878" defTabSz="667512">
              <a:spcBef>
                <a:spcPts val="365"/>
              </a:spcBef>
            </a:pPr>
            <a:r>
              <a:rPr lang="en-US" sz="1600" kern="1200" dirty="0">
                <a:solidFill>
                  <a:schemeClr val="tx1"/>
                </a:solidFill>
                <a:latin typeface="Calibri" panose="020F0502020204030204" pitchFamily="34" charset="0"/>
                <a:cs typeface="Calibri" panose="020F0502020204030204" pitchFamily="34" charset="0"/>
              </a:rPr>
              <a:t>Determine differences in egg-to-fry survival between different egg incubation methods and locations</a:t>
            </a:r>
          </a:p>
          <a:p>
            <a:pPr marL="500634" lvl="1" indent="-166878" defTabSz="667512">
              <a:spcBef>
                <a:spcPts val="365"/>
              </a:spcBef>
            </a:pPr>
            <a:r>
              <a:rPr lang="en-US" sz="1600" kern="1200" dirty="0">
                <a:solidFill>
                  <a:schemeClr val="tx1"/>
                </a:solidFill>
                <a:latin typeface="Calibri" panose="020F0502020204030204" pitchFamily="34" charset="0"/>
                <a:cs typeface="Calibri" panose="020F0502020204030204" pitchFamily="34" charset="0"/>
              </a:rPr>
              <a:t>Inform future Program egg incubation methodology</a:t>
            </a:r>
          </a:p>
          <a:p>
            <a:pPr marL="500634" lvl="1" indent="-166878" defTabSz="667512">
              <a:spcBef>
                <a:spcPts val="365"/>
              </a:spcBef>
            </a:pPr>
            <a:endParaRPr lang="en-US" sz="1460" kern="1200" dirty="0">
              <a:solidFill>
                <a:schemeClr val="tx1"/>
              </a:solidFill>
              <a:latin typeface="Century Gothic" panose="020B0502020202020204" pitchFamily="34" charset="0"/>
              <a:ea typeface="+mn-ea"/>
              <a:cs typeface="+mn-cs"/>
            </a:endParaRPr>
          </a:p>
          <a:p>
            <a:pPr marL="457200" lvl="1" indent="0">
              <a:buFont typeface="Arial" panose="020B0604020202020204" pitchFamily="34" charset="0"/>
              <a:buNone/>
            </a:pPr>
            <a:endParaRPr lang="en-US" dirty="0"/>
          </a:p>
        </p:txBody>
      </p:sp>
    </p:spTree>
    <p:extLst>
      <p:ext uri="{BB962C8B-B14F-4D97-AF65-F5344CB8AC3E}">
        <p14:creationId xmlns:p14="http://schemas.microsoft.com/office/powerpoint/2010/main" val="19628850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B9632-034D-E5F2-05AC-BAA57203F2BE}"/>
              </a:ext>
            </a:extLst>
          </p:cNvPr>
          <p:cNvSpPr>
            <a:spLocks noGrp="1"/>
          </p:cNvSpPr>
          <p:nvPr>
            <p:ph type="title"/>
          </p:nvPr>
        </p:nvSpPr>
        <p:spPr>
          <a:xfrm>
            <a:off x="762000" y="1138266"/>
            <a:ext cx="9738257" cy="1107126"/>
          </a:xfrm>
        </p:spPr>
        <p:txBody>
          <a:bodyPr vert="horz" lIns="91440" tIns="45720" rIns="91440" bIns="45720" rtlCol="0" anchor="t">
            <a:normAutofit/>
          </a:bodyPr>
          <a:lstStyle/>
          <a:p>
            <a:pPr>
              <a:lnSpc>
                <a:spcPct val="90000"/>
              </a:lnSpc>
            </a:pPr>
            <a:r>
              <a:rPr lang="en-US" sz="3200" kern="1200" dirty="0">
                <a:solidFill>
                  <a:schemeClr val="tx1"/>
                </a:solidFill>
                <a:latin typeface="+mj-lt"/>
                <a:ea typeface="+mj-ea"/>
                <a:cs typeface="+mj-cs"/>
              </a:rPr>
              <a:t>Instream Egg Incubation Study</a:t>
            </a:r>
          </a:p>
        </p:txBody>
      </p:sp>
      <p:sp>
        <p:nvSpPr>
          <p:cNvPr id="4" name="Content Placeholder 3">
            <a:extLst>
              <a:ext uri="{FF2B5EF4-FFF2-40B4-BE49-F238E27FC236}">
                <a16:creationId xmlns:a16="http://schemas.microsoft.com/office/drawing/2014/main" id="{537147F0-80DF-7C70-13C6-537768BDD98C}"/>
              </a:ext>
            </a:extLst>
          </p:cNvPr>
          <p:cNvSpPr>
            <a:spLocks/>
          </p:cNvSpPr>
          <p:nvPr/>
        </p:nvSpPr>
        <p:spPr>
          <a:xfrm>
            <a:off x="6540649" y="2139991"/>
            <a:ext cx="5228217" cy="3164495"/>
          </a:xfrm>
          <a:prstGeom prst="rect">
            <a:avLst/>
          </a:prstGeom>
        </p:spPr>
        <p:txBody>
          <a:bodyPr/>
          <a:lstStyle/>
          <a:p>
            <a:pPr marL="285750" indent="-285750">
              <a:buFont typeface="Arial"/>
              <a:buChar char="•"/>
            </a:pPr>
            <a:endParaRPr lang="en-US" sz="1600" dirty="0">
              <a:latin typeface="Calibri"/>
              <a:cs typeface="Times New Roman"/>
            </a:endParaRPr>
          </a:p>
          <a:p>
            <a:pPr marL="285750" indent="-285750">
              <a:buFont typeface="Arial"/>
              <a:buChar char="•"/>
            </a:pPr>
            <a:r>
              <a:rPr lang="en-US" sz="1600" dirty="0">
                <a:latin typeface="Calibri"/>
                <a:cs typeface="Times New Roman"/>
              </a:rPr>
              <a:t>Egg Placement:</a:t>
            </a:r>
          </a:p>
          <a:p>
            <a:pPr marL="742950" lvl="1" indent="-285750">
              <a:buFont typeface="Arial"/>
              <a:buChar char="•"/>
            </a:pPr>
            <a:r>
              <a:rPr lang="en-US" sz="1600" dirty="0">
                <a:latin typeface="Calibri"/>
                <a:cs typeface="Times New Roman"/>
              </a:rPr>
              <a:t>Starting with 250k eyed SRCS eggs, 125K using each method</a:t>
            </a:r>
          </a:p>
          <a:p>
            <a:pPr marL="742950" lvl="1" indent="-285750">
              <a:buFont typeface="Arial"/>
              <a:buChar char="•"/>
            </a:pPr>
            <a:r>
              <a:rPr lang="en-US" sz="1600" dirty="0">
                <a:latin typeface="Calibri"/>
                <a:cs typeface="Times New Roman"/>
              </a:rPr>
              <a:t>Eggs placed in 5 TBD locations within the NYR. Each group containing 5 Hatch Partners and 5 Hydraulic Injection sites, with 5k egg per box/injection site for a total of 50K eggs per location </a:t>
            </a:r>
          </a:p>
          <a:p>
            <a:pPr marL="1200150" lvl="2" indent="-285750">
              <a:buFont typeface="Arial"/>
              <a:buChar char="•"/>
            </a:pPr>
            <a:r>
              <a:rPr lang="en-US" sz="1600" dirty="0">
                <a:latin typeface="Calibri"/>
                <a:cs typeface="Times New Roman"/>
              </a:rPr>
              <a:t>Site selection TBD based on presence of spawning gravel, water temperature, and other factors</a:t>
            </a:r>
          </a:p>
          <a:p>
            <a:pPr marL="333756" lvl="1" defTabSz="667512">
              <a:spcAft>
                <a:spcPts val="600"/>
              </a:spcAft>
            </a:pPr>
            <a:endParaRPr lang="en-US" sz="1314" kern="1200" dirty="0">
              <a:solidFill>
                <a:schemeClr val="tx1"/>
              </a:solidFill>
              <a:latin typeface="+mn-lt"/>
              <a:ea typeface="+mn-ea"/>
              <a:cs typeface="+mn-cs"/>
            </a:endParaRPr>
          </a:p>
          <a:p>
            <a:pPr marL="457200" lvl="1" indent="0">
              <a:spcAft>
                <a:spcPts val="600"/>
              </a:spcAft>
              <a:buNone/>
            </a:pPr>
            <a:endParaRPr lang="en-US" dirty="0"/>
          </a:p>
        </p:txBody>
      </p:sp>
      <p:pic>
        <p:nvPicPr>
          <p:cNvPr id="3" name="Picture 2">
            <a:extLst>
              <a:ext uri="{FF2B5EF4-FFF2-40B4-BE49-F238E27FC236}">
                <a16:creationId xmlns:a16="http://schemas.microsoft.com/office/drawing/2014/main" id="{D3381F11-E9CF-76DE-6E05-9F1A5A4B443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286860" y="2080513"/>
            <a:ext cx="4344268" cy="3507641"/>
          </a:xfrm>
          <a:prstGeom prst="rect">
            <a:avLst/>
          </a:prstGeom>
        </p:spPr>
      </p:pic>
    </p:spTree>
    <p:extLst>
      <p:ext uri="{BB962C8B-B14F-4D97-AF65-F5344CB8AC3E}">
        <p14:creationId xmlns:p14="http://schemas.microsoft.com/office/powerpoint/2010/main" val="24042959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B9632-034D-E5F2-05AC-BAA57203F2BE}"/>
              </a:ext>
            </a:extLst>
          </p:cNvPr>
          <p:cNvSpPr>
            <a:spLocks noGrp="1"/>
          </p:cNvSpPr>
          <p:nvPr>
            <p:ph type="title"/>
          </p:nvPr>
        </p:nvSpPr>
        <p:spPr>
          <a:xfrm>
            <a:off x="762000" y="1138266"/>
            <a:ext cx="9738257" cy="1107126"/>
          </a:xfrm>
        </p:spPr>
        <p:txBody>
          <a:bodyPr vert="horz" lIns="91440" tIns="45720" rIns="91440" bIns="45720" rtlCol="0" anchor="t">
            <a:normAutofit/>
          </a:bodyPr>
          <a:lstStyle/>
          <a:p>
            <a:pPr>
              <a:lnSpc>
                <a:spcPct val="90000"/>
              </a:lnSpc>
            </a:pPr>
            <a:r>
              <a:rPr lang="en-US" sz="3200" kern="1200">
                <a:solidFill>
                  <a:schemeClr val="tx1"/>
                </a:solidFill>
                <a:latin typeface="+mj-lt"/>
                <a:ea typeface="+mj-ea"/>
                <a:cs typeface="+mj-cs"/>
              </a:rPr>
              <a:t>Instream Egg Incubation Study</a:t>
            </a:r>
            <a:endParaRPr lang="en-US" sz="3200" kern="1200" dirty="0">
              <a:solidFill>
                <a:schemeClr val="tx1"/>
              </a:solidFill>
              <a:latin typeface="+mj-lt"/>
              <a:ea typeface="+mj-ea"/>
              <a:cs typeface="+mj-cs"/>
            </a:endParaRPr>
          </a:p>
        </p:txBody>
      </p:sp>
      <p:sp>
        <p:nvSpPr>
          <p:cNvPr id="8" name="Content Placeholder 3">
            <a:extLst>
              <a:ext uri="{FF2B5EF4-FFF2-40B4-BE49-F238E27FC236}">
                <a16:creationId xmlns:a16="http://schemas.microsoft.com/office/drawing/2014/main" id="{4757ED5F-6E3B-319C-B7D3-E09A4097CD0D}"/>
              </a:ext>
            </a:extLst>
          </p:cNvPr>
          <p:cNvSpPr>
            <a:spLocks noGrp="1"/>
          </p:cNvSpPr>
          <p:nvPr>
            <p:ph idx="1"/>
          </p:nvPr>
        </p:nvSpPr>
        <p:spPr>
          <a:xfrm>
            <a:off x="865140" y="1691829"/>
            <a:ext cx="8835529" cy="1107126"/>
          </a:xfrm>
        </p:spPr>
        <p:txBody>
          <a:bodyPr/>
          <a:lstStyle/>
          <a:p>
            <a:pPr marL="285750" indent="-285750">
              <a:buFont typeface="Arial"/>
              <a:buChar char="•"/>
            </a:pPr>
            <a:r>
              <a:rPr lang="en-US" sz="1600" dirty="0">
                <a:latin typeface="Calibri"/>
                <a:cs typeface="Times New Roman"/>
              </a:rPr>
              <a:t>Draft Timeline </a:t>
            </a:r>
            <a:endParaRPr lang="en-US" sz="1600" i="1" dirty="0">
              <a:latin typeface="Calibri"/>
              <a:cs typeface="Times New Roman"/>
            </a:endParaRPr>
          </a:p>
          <a:p>
            <a:pPr marL="742950" lvl="1" indent="-285750">
              <a:buFont typeface="Arial"/>
              <a:buChar char="•"/>
            </a:pPr>
            <a:r>
              <a:rPr lang="en-US" sz="1600" i="1" dirty="0">
                <a:latin typeface="Calibri"/>
                <a:cs typeface="Times New Roman"/>
              </a:rPr>
              <a:t>Implementation pending program funding</a:t>
            </a:r>
          </a:p>
          <a:p>
            <a:pPr marL="742950" lvl="1" indent="-285750">
              <a:buFont typeface="Arial"/>
              <a:buChar char="•"/>
            </a:pPr>
            <a:r>
              <a:rPr lang="en-US" sz="1600" i="1" dirty="0">
                <a:latin typeface="Calibri"/>
                <a:cs typeface="Times New Roman"/>
              </a:rPr>
              <a:t>To be repeated in 2025-2026</a:t>
            </a:r>
          </a:p>
          <a:p>
            <a:pPr marL="742950" lvl="1" indent="-285750">
              <a:buFont typeface="Arial"/>
              <a:buChar char="•"/>
            </a:pPr>
            <a:endParaRPr lang="en-US" dirty="0"/>
          </a:p>
          <a:p>
            <a:pPr marL="457200" lvl="1" indent="0">
              <a:buNone/>
            </a:pPr>
            <a:endParaRPr lang="en-US" dirty="0"/>
          </a:p>
        </p:txBody>
      </p:sp>
      <p:graphicFrame>
        <p:nvGraphicFramePr>
          <p:cNvPr id="9" name="Diagram 8">
            <a:extLst>
              <a:ext uri="{FF2B5EF4-FFF2-40B4-BE49-F238E27FC236}">
                <a16:creationId xmlns:a16="http://schemas.microsoft.com/office/drawing/2014/main" id="{9007BB23-1743-CC9A-7EBC-0E60C4A16C9B}"/>
              </a:ext>
            </a:extLst>
          </p:cNvPr>
          <p:cNvGraphicFramePr/>
          <p:nvPr/>
        </p:nvGraphicFramePr>
        <p:xfrm>
          <a:off x="2032000" y="1691829"/>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51490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B9632-034D-E5F2-05AC-BAA57203F2BE}"/>
              </a:ext>
            </a:extLst>
          </p:cNvPr>
          <p:cNvSpPr>
            <a:spLocks noGrp="1"/>
          </p:cNvSpPr>
          <p:nvPr>
            <p:ph type="title"/>
          </p:nvPr>
        </p:nvSpPr>
        <p:spPr>
          <a:xfrm>
            <a:off x="762000" y="1138266"/>
            <a:ext cx="9738257" cy="1107126"/>
          </a:xfrm>
        </p:spPr>
        <p:txBody>
          <a:bodyPr vert="horz" lIns="91440" tIns="45720" rIns="91440" bIns="45720" rtlCol="0" anchor="t">
            <a:normAutofit/>
          </a:bodyPr>
          <a:lstStyle/>
          <a:p>
            <a:pPr>
              <a:lnSpc>
                <a:spcPct val="90000"/>
              </a:lnSpc>
            </a:pPr>
            <a:r>
              <a:rPr lang="en-US" sz="3200" kern="1200">
                <a:solidFill>
                  <a:schemeClr val="tx1"/>
                </a:solidFill>
                <a:latin typeface="+mj-lt"/>
                <a:ea typeface="+mj-ea"/>
                <a:cs typeface="+mj-cs"/>
              </a:rPr>
              <a:t>Juvenile Collection and Transport Study</a:t>
            </a:r>
          </a:p>
        </p:txBody>
      </p:sp>
      <p:sp>
        <p:nvSpPr>
          <p:cNvPr id="4" name="Content Placeholder 3">
            <a:extLst>
              <a:ext uri="{FF2B5EF4-FFF2-40B4-BE49-F238E27FC236}">
                <a16:creationId xmlns:a16="http://schemas.microsoft.com/office/drawing/2014/main" id="{537147F0-80DF-7C70-13C6-537768BDD98C}"/>
              </a:ext>
            </a:extLst>
          </p:cNvPr>
          <p:cNvSpPr>
            <a:spLocks/>
          </p:cNvSpPr>
          <p:nvPr/>
        </p:nvSpPr>
        <p:spPr>
          <a:xfrm>
            <a:off x="2055468" y="1992029"/>
            <a:ext cx="3575660" cy="3116344"/>
          </a:xfrm>
          <a:prstGeom prst="rect">
            <a:avLst/>
          </a:prstGeom>
        </p:spPr>
        <p:txBody>
          <a:bodyPr/>
          <a:lstStyle/>
          <a:p>
            <a:pPr defTabSz="658368">
              <a:spcAft>
                <a:spcPts val="600"/>
              </a:spcAft>
            </a:pPr>
            <a:r>
              <a:rPr lang="en-US" sz="1600" kern="1200" dirty="0">
                <a:solidFill>
                  <a:schemeClr val="tx1"/>
                </a:solidFill>
                <a:latin typeface="+mn-lt"/>
                <a:ea typeface="+mn-ea"/>
                <a:cs typeface="+mn-cs"/>
              </a:rPr>
              <a:t>Overview: </a:t>
            </a:r>
          </a:p>
          <a:p>
            <a:pPr marL="329184" lvl="1" defTabSz="658368">
              <a:spcAft>
                <a:spcPts val="600"/>
              </a:spcAft>
            </a:pPr>
            <a:r>
              <a:rPr lang="en-US" sz="1600" kern="1200" dirty="0">
                <a:solidFill>
                  <a:schemeClr val="tx1"/>
                </a:solidFill>
                <a:latin typeface="+mn-lt"/>
                <a:ea typeface="+mn-ea"/>
                <a:cs typeface="+mn-cs"/>
              </a:rPr>
              <a:t>Operate two rotary screw traps (RSTs) at Rocky Rest Campground to collect juvenile SRCS incubated in the NYR</a:t>
            </a:r>
            <a:endParaRPr lang="en-US" sz="1600" dirty="0"/>
          </a:p>
        </p:txBody>
      </p:sp>
      <p:sp>
        <p:nvSpPr>
          <p:cNvPr id="5" name="Content Placeholder 3">
            <a:extLst>
              <a:ext uri="{FF2B5EF4-FFF2-40B4-BE49-F238E27FC236}">
                <a16:creationId xmlns:a16="http://schemas.microsoft.com/office/drawing/2014/main" id="{F71BD67D-C30B-B32C-F61B-5945BF4154C6}"/>
              </a:ext>
            </a:extLst>
          </p:cNvPr>
          <p:cNvSpPr txBox="1">
            <a:spLocks/>
          </p:cNvSpPr>
          <p:nvPr/>
        </p:nvSpPr>
        <p:spPr>
          <a:xfrm>
            <a:off x="5745653" y="1992029"/>
            <a:ext cx="4483557" cy="311634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64592" indent="-164592" defTabSz="658368">
              <a:spcBef>
                <a:spcPts val="720"/>
              </a:spcBef>
            </a:pPr>
            <a:r>
              <a:rPr lang="en-US" sz="1600" kern="1200" dirty="0">
                <a:solidFill>
                  <a:schemeClr val="tx1"/>
                </a:solidFill>
                <a:latin typeface="Calibri" panose="020F0502020204030204" pitchFamily="34" charset="0"/>
                <a:cs typeface="Calibri" panose="020F0502020204030204" pitchFamily="34" charset="0"/>
              </a:rPr>
              <a:t>Objective: </a:t>
            </a:r>
          </a:p>
          <a:p>
            <a:pPr marL="493776" lvl="1" indent="-164592" defTabSz="658368">
              <a:spcBef>
                <a:spcPts val="360"/>
              </a:spcBef>
            </a:pPr>
            <a:r>
              <a:rPr lang="en-US" sz="1600" kern="1200" dirty="0">
                <a:solidFill>
                  <a:schemeClr val="tx1"/>
                </a:solidFill>
                <a:latin typeface="Calibri" panose="020F0502020204030204" pitchFamily="34" charset="0"/>
                <a:cs typeface="Calibri" panose="020F0502020204030204" pitchFamily="34" charset="0"/>
              </a:rPr>
              <a:t>Evaluate emigration timing, growth, and health of juvenile SRCS in response to environmental conditions</a:t>
            </a:r>
          </a:p>
          <a:p>
            <a:pPr marL="493776" lvl="1" indent="-164592" defTabSz="658368">
              <a:spcBef>
                <a:spcPts val="360"/>
              </a:spcBef>
            </a:pPr>
            <a:r>
              <a:rPr lang="en-US" sz="1600" kern="1200" dirty="0">
                <a:solidFill>
                  <a:schemeClr val="tx1"/>
                </a:solidFill>
                <a:latin typeface="Calibri" panose="020F0502020204030204" pitchFamily="34" charset="0"/>
                <a:cs typeface="Calibri" panose="020F0502020204030204" pitchFamily="34" charset="0"/>
              </a:rPr>
              <a:t>Continue to evaluate effectiveness of RST within the conditions of the NYR</a:t>
            </a:r>
          </a:p>
          <a:p>
            <a:pPr marL="493776" lvl="1" indent="-164592" defTabSz="658368">
              <a:spcBef>
                <a:spcPts val="360"/>
              </a:spcBef>
            </a:pPr>
            <a:r>
              <a:rPr lang="en-US" sz="1600" kern="1200" dirty="0">
                <a:solidFill>
                  <a:schemeClr val="tx1"/>
                </a:solidFill>
                <a:latin typeface="Calibri" panose="020F0502020204030204" pitchFamily="34" charset="0"/>
                <a:cs typeface="Calibri" panose="020F0502020204030204" pitchFamily="34" charset="0"/>
              </a:rPr>
              <a:t>Transport collected SRCS below Englebright Dam</a:t>
            </a:r>
            <a:endParaRPr lang="en-US" sz="1600" dirty="0">
              <a:latin typeface="Calibri" panose="020F0502020204030204" pitchFamily="34" charset="0"/>
              <a:cs typeface="Calibri" panose="020F0502020204030204" pitchFamily="34" charset="0"/>
            </a:endParaRPr>
          </a:p>
        </p:txBody>
      </p:sp>
      <p:pic>
        <p:nvPicPr>
          <p:cNvPr id="7" name="Picture 6" descr="A boat in a river&#10;&#10;Description automatically generated">
            <a:extLst>
              <a:ext uri="{FF2B5EF4-FFF2-40B4-BE49-F238E27FC236}">
                <a16:creationId xmlns:a16="http://schemas.microsoft.com/office/drawing/2014/main" id="{94FA5175-63D1-57EF-DE69-073751BB65A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5400000">
            <a:off x="2772759" y="3403089"/>
            <a:ext cx="1953559" cy="3364848"/>
          </a:xfrm>
          <a:prstGeom prst="rect">
            <a:avLst/>
          </a:prstGeom>
        </p:spPr>
      </p:pic>
      <p:pic>
        <p:nvPicPr>
          <p:cNvPr id="9" name="Picture 8" descr="A boat on the water&#10;&#10;Description automatically generated">
            <a:extLst>
              <a:ext uri="{FF2B5EF4-FFF2-40B4-BE49-F238E27FC236}">
                <a16:creationId xmlns:a16="http://schemas.microsoft.com/office/drawing/2014/main" id="{D8DCC62B-7340-94C1-DAE2-F5CF7935BAB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203"/>
          <a:stretch/>
        </p:blipFill>
        <p:spPr>
          <a:xfrm rot="5400000">
            <a:off x="6982467" y="3499301"/>
            <a:ext cx="1953558" cy="3172426"/>
          </a:xfrm>
          <a:prstGeom prst="rect">
            <a:avLst/>
          </a:prstGeom>
        </p:spPr>
      </p:pic>
    </p:spTree>
    <p:extLst>
      <p:ext uri="{BB962C8B-B14F-4D97-AF65-F5344CB8AC3E}">
        <p14:creationId xmlns:p14="http://schemas.microsoft.com/office/powerpoint/2010/main" val="5812781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B9632-034D-E5F2-05AC-BAA57203F2BE}"/>
              </a:ext>
            </a:extLst>
          </p:cNvPr>
          <p:cNvSpPr>
            <a:spLocks noGrp="1"/>
          </p:cNvSpPr>
          <p:nvPr>
            <p:ph type="title"/>
          </p:nvPr>
        </p:nvSpPr>
        <p:spPr>
          <a:xfrm>
            <a:off x="762000" y="1138036"/>
            <a:ext cx="9058195" cy="1048901"/>
          </a:xfrm>
        </p:spPr>
        <p:txBody>
          <a:bodyPr vert="horz" lIns="91440" tIns="45720" rIns="91440" bIns="45720" rtlCol="0" anchor="t">
            <a:normAutofit/>
          </a:bodyPr>
          <a:lstStyle/>
          <a:p>
            <a:pPr>
              <a:lnSpc>
                <a:spcPct val="90000"/>
              </a:lnSpc>
            </a:pPr>
            <a:r>
              <a:rPr lang="en-US" sz="3200" kern="1200">
                <a:solidFill>
                  <a:schemeClr val="tx1"/>
                </a:solidFill>
                <a:latin typeface="+mj-lt"/>
                <a:ea typeface="+mj-ea"/>
                <a:cs typeface="+mj-cs"/>
              </a:rPr>
              <a:t>Juvenile Collection and Transport Study</a:t>
            </a:r>
          </a:p>
        </p:txBody>
      </p:sp>
      <p:pic>
        <p:nvPicPr>
          <p:cNvPr id="6" name="Picture 5" descr="A boat in a river&#10;&#10;Description automatically generated">
            <a:extLst>
              <a:ext uri="{FF2B5EF4-FFF2-40B4-BE49-F238E27FC236}">
                <a16:creationId xmlns:a16="http://schemas.microsoft.com/office/drawing/2014/main" id="{62AD0151-E968-0246-1689-A86FDCCF890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14734" y="2400904"/>
            <a:ext cx="4781266" cy="3585950"/>
          </a:xfrm>
          <a:prstGeom prst="rect">
            <a:avLst/>
          </a:prstGeom>
        </p:spPr>
      </p:pic>
      <p:sp>
        <p:nvSpPr>
          <p:cNvPr id="4" name="Content Placeholder 3">
            <a:extLst>
              <a:ext uri="{FF2B5EF4-FFF2-40B4-BE49-F238E27FC236}">
                <a16:creationId xmlns:a16="http://schemas.microsoft.com/office/drawing/2014/main" id="{537147F0-80DF-7C70-13C6-537768BDD98C}"/>
              </a:ext>
            </a:extLst>
          </p:cNvPr>
          <p:cNvSpPr>
            <a:spLocks noGrp="1"/>
          </p:cNvSpPr>
          <p:nvPr>
            <p:ph idx="1"/>
          </p:nvPr>
        </p:nvSpPr>
        <p:spPr>
          <a:xfrm>
            <a:off x="6731918" y="2321168"/>
            <a:ext cx="4567453" cy="3821215"/>
          </a:xfrm>
        </p:spPr>
        <p:txBody>
          <a:bodyPr vert="horz" lIns="91440" tIns="45720" rIns="91440" bIns="45720" rtlCol="0">
            <a:normAutofit/>
          </a:bodyPr>
          <a:lstStyle/>
          <a:p>
            <a:r>
              <a:rPr lang="en-US" sz="1600" dirty="0">
                <a:latin typeface="+mn-lt"/>
              </a:rPr>
              <a:t>RST Location – Rocky Rest Campground</a:t>
            </a:r>
          </a:p>
          <a:p>
            <a:pPr lvl="1"/>
            <a:r>
              <a:rPr lang="en-US" sz="1600" dirty="0">
                <a:latin typeface="+mn-lt"/>
              </a:rPr>
              <a:t>Two RSTs operating side-by-side</a:t>
            </a:r>
          </a:p>
          <a:p>
            <a:pPr lvl="1"/>
            <a:r>
              <a:rPr lang="en-US" sz="1600" dirty="0">
                <a:latin typeface="+mn-lt"/>
              </a:rPr>
              <a:t>Both RSTs to be installed January 1</a:t>
            </a:r>
          </a:p>
          <a:p>
            <a:pPr lvl="1"/>
            <a:r>
              <a:rPr lang="en-US" sz="1600" dirty="0">
                <a:latin typeface="+mn-lt"/>
              </a:rPr>
              <a:t>First RST to be removed approx. May 1 </a:t>
            </a:r>
            <a:r>
              <a:rPr lang="en-US" sz="1600" i="1" dirty="0">
                <a:latin typeface="+mn-lt"/>
              </a:rPr>
              <a:t>(prior to start of rafting season)</a:t>
            </a:r>
          </a:p>
          <a:p>
            <a:pPr lvl="1"/>
            <a:r>
              <a:rPr lang="en-US" sz="1600" dirty="0">
                <a:latin typeface="+mn-lt"/>
              </a:rPr>
              <a:t>Second RST to be removed approx. May 31 </a:t>
            </a:r>
            <a:r>
              <a:rPr lang="en-US" sz="1600" i="1" dirty="0">
                <a:latin typeface="+mn-lt"/>
              </a:rPr>
              <a:t>(prior to peak of rafting season)</a:t>
            </a:r>
          </a:p>
          <a:p>
            <a:pPr lvl="1"/>
            <a:r>
              <a:rPr lang="en-US" sz="1600" dirty="0">
                <a:latin typeface="+mn-lt"/>
              </a:rPr>
              <a:t>RSTs re-installed approx. Oct 1 – May 31 the following year</a:t>
            </a:r>
          </a:p>
          <a:p>
            <a:pPr lvl="1"/>
            <a:endParaRPr lang="en-US" sz="1600" dirty="0">
              <a:latin typeface="+mn-lt"/>
            </a:endParaRPr>
          </a:p>
          <a:p>
            <a:pPr marL="228600" lvl="1" indent="0">
              <a:lnSpc>
                <a:spcPct val="150000"/>
              </a:lnSpc>
              <a:buNone/>
            </a:pPr>
            <a:r>
              <a:rPr lang="en-US" sz="1600" i="1" dirty="0">
                <a:latin typeface="+mn-lt"/>
              </a:rPr>
              <a:t>Not sampling approx. May 31 – Oct 1</a:t>
            </a:r>
          </a:p>
          <a:p>
            <a:pPr marL="228600" lvl="1" indent="0">
              <a:lnSpc>
                <a:spcPct val="150000"/>
              </a:lnSpc>
              <a:buNone/>
            </a:pPr>
            <a:r>
              <a:rPr lang="en-US" sz="1600" i="1" dirty="0">
                <a:latin typeface="+mn-lt"/>
              </a:rPr>
              <a:t>Capture efficiency </a:t>
            </a:r>
          </a:p>
          <a:p>
            <a:pPr marL="457200" lvl="1"/>
            <a:endParaRPr lang="en-US" sz="1700" i="1" dirty="0">
              <a:latin typeface="+mn-lt"/>
            </a:endParaRPr>
          </a:p>
        </p:txBody>
      </p:sp>
    </p:spTree>
    <p:extLst>
      <p:ext uri="{BB962C8B-B14F-4D97-AF65-F5344CB8AC3E}">
        <p14:creationId xmlns:p14="http://schemas.microsoft.com/office/powerpoint/2010/main" val="38338285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B9632-034D-E5F2-05AC-BAA57203F2BE}"/>
              </a:ext>
            </a:extLst>
          </p:cNvPr>
          <p:cNvSpPr>
            <a:spLocks noGrp="1"/>
          </p:cNvSpPr>
          <p:nvPr>
            <p:ph type="title"/>
          </p:nvPr>
        </p:nvSpPr>
        <p:spPr>
          <a:xfrm>
            <a:off x="762000" y="1138036"/>
            <a:ext cx="9058195" cy="1048901"/>
          </a:xfrm>
        </p:spPr>
        <p:txBody>
          <a:bodyPr vert="horz" lIns="91440" tIns="45720" rIns="91440" bIns="45720" rtlCol="0" anchor="t">
            <a:normAutofit/>
          </a:bodyPr>
          <a:lstStyle/>
          <a:p>
            <a:pPr>
              <a:lnSpc>
                <a:spcPct val="90000"/>
              </a:lnSpc>
            </a:pPr>
            <a:r>
              <a:rPr lang="en-US" sz="3200" kern="1200">
                <a:solidFill>
                  <a:schemeClr val="tx1"/>
                </a:solidFill>
                <a:latin typeface="+mj-lt"/>
                <a:ea typeface="+mj-ea"/>
                <a:cs typeface="+mj-cs"/>
              </a:rPr>
              <a:t>Juvenile Collection and Transport Study</a:t>
            </a:r>
          </a:p>
        </p:txBody>
      </p:sp>
      <p:sp>
        <p:nvSpPr>
          <p:cNvPr id="8" name="TextBox 7">
            <a:extLst>
              <a:ext uri="{FF2B5EF4-FFF2-40B4-BE49-F238E27FC236}">
                <a16:creationId xmlns:a16="http://schemas.microsoft.com/office/drawing/2014/main" id="{23721B1C-6E90-C640-FE4D-BF0BCFAB29FD}"/>
              </a:ext>
            </a:extLst>
          </p:cNvPr>
          <p:cNvSpPr txBox="1"/>
          <p:nvPr/>
        </p:nvSpPr>
        <p:spPr>
          <a:xfrm>
            <a:off x="865140" y="1761328"/>
            <a:ext cx="8128000" cy="1231106"/>
          </a:xfrm>
          <a:prstGeom prst="rect">
            <a:avLst/>
          </a:prstGeom>
          <a:noFill/>
        </p:spPr>
        <p:txBody>
          <a:bodyPr wrap="square">
            <a:spAutoFit/>
          </a:bodyPr>
          <a:lstStyle/>
          <a:p>
            <a:pPr marL="285750" indent="-285750">
              <a:buFont typeface="Arial"/>
              <a:buChar char="•"/>
            </a:pPr>
            <a:r>
              <a:rPr lang="en-US" sz="2400" dirty="0">
                <a:latin typeface="Calibri"/>
                <a:cs typeface="Times New Roman"/>
              </a:rPr>
              <a:t>Draft Timeline </a:t>
            </a:r>
            <a:endParaRPr lang="en-US" sz="1800" i="1" dirty="0">
              <a:latin typeface="Calibri"/>
              <a:cs typeface="Times New Roman"/>
            </a:endParaRPr>
          </a:p>
          <a:p>
            <a:pPr marL="742950" lvl="1" indent="-285750">
              <a:buFont typeface="Arial"/>
              <a:buChar char="•"/>
            </a:pPr>
            <a:r>
              <a:rPr lang="en-US" sz="1600" i="1" dirty="0">
                <a:latin typeface="Calibri"/>
                <a:cs typeface="Times New Roman"/>
              </a:rPr>
              <a:t>Implementation pending program funding</a:t>
            </a:r>
          </a:p>
          <a:p>
            <a:pPr marL="742950" lvl="1" indent="-285750">
              <a:buFont typeface="Arial"/>
              <a:buChar char="•"/>
            </a:pPr>
            <a:r>
              <a:rPr lang="en-US" sz="1600" i="1" dirty="0">
                <a:latin typeface="Calibri"/>
                <a:cs typeface="Times New Roman"/>
              </a:rPr>
              <a:t>To be repeated in 2025-2026 with RST re-installation taking place Oct 1, 2025.</a:t>
            </a:r>
          </a:p>
          <a:p>
            <a:pPr marL="742950" lvl="1" indent="-285750">
              <a:buFont typeface="Arial"/>
              <a:buChar char="•"/>
            </a:pPr>
            <a:endParaRPr lang="en-US" dirty="0"/>
          </a:p>
        </p:txBody>
      </p:sp>
      <p:graphicFrame>
        <p:nvGraphicFramePr>
          <p:cNvPr id="9" name="Diagram 8">
            <a:extLst>
              <a:ext uri="{FF2B5EF4-FFF2-40B4-BE49-F238E27FC236}">
                <a16:creationId xmlns:a16="http://schemas.microsoft.com/office/drawing/2014/main" id="{B592BA4F-87A3-A6E7-97E8-26687E87F1D1}"/>
              </a:ext>
            </a:extLst>
          </p:cNvPr>
          <p:cNvGraphicFramePr/>
          <p:nvPr/>
        </p:nvGraphicFramePr>
        <p:xfrm>
          <a:off x="2032000" y="166248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66031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CBE13-3CCA-D916-D550-567BFC09FBFB}"/>
              </a:ext>
            </a:extLst>
          </p:cNvPr>
          <p:cNvSpPr>
            <a:spLocks noGrp="1"/>
          </p:cNvSpPr>
          <p:nvPr>
            <p:ph type="title"/>
          </p:nvPr>
        </p:nvSpPr>
        <p:spPr>
          <a:xfrm>
            <a:off x="762001" y="5074024"/>
            <a:ext cx="10109199" cy="598032"/>
          </a:xfrm>
        </p:spPr>
        <p:txBody>
          <a:bodyPr vert="horz" lIns="91440" tIns="45720" rIns="91440" bIns="45720" rtlCol="0" anchor="ctr">
            <a:normAutofit/>
          </a:bodyPr>
          <a:lstStyle/>
          <a:p>
            <a:r>
              <a:rPr lang="en-US" sz="3600">
                <a:solidFill>
                  <a:schemeClr val="tx1"/>
                </a:solidFill>
                <a:latin typeface="+mj-lt"/>
              </a:rPr>
              <a:t>Questions?</a:t>
            </a:r>
          </a:p>
        </p:txBody>
      </p:sp>
      <p:pic>
        <p:nvPicPr>
          <p:cNvPr id="6" name="Picture 5" descr="A river running through a forest&#10;&#10;Description automatically generated">
            <a:extLst>
              <a:ext uri="{FF2B5EF4-FFF2-40B4-BE49-F238E27FC236}">
                <a16:creationId xmlns:a16="http://schemas.microsoft.com/office/drawing/2014/main" id="{F23AD667-B594-5987-DF3D-D6EAF553213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39"/>
            <a:ext cx="12191980" cy="4172740"/>
          </a:xfrm>
          <a:prstGeom prst="rect">
            <a:avLst/>
          </a:prstGeom>
        </p:spPr>
      </p:pic>
    </p:spTree>
    <p:extLst>
      <p:ext uri="{BB962C8B-B14F-4D97-AF65-F5344CB8AC3E}">
        <p14:creationId xmlns:p14="http://schemas.microsoft.com/office/powerpoint/2010/main" val="373394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B9632-034D-E5F2-05AC-BAA57203F2BE}"/>
              </a:ext>
            </a:extLst>
          </p:cNvPr>
          <p:cNvSpPr>
            <a:spLocks noGrp="1"/>
          </p:cNvSpPr>
          <p:nvPr>
            <p:ph type="title"/>
          </p:nvPr>
        </p:nvSpPr>
        <p:spPr>
          <a:xfrm>
            <a:off x="762000" y="1138036"/>
            <a:ext cx="9058195" cy="1048901"/>
          </a:xfrm>
        </p:spPr>
        <p:txBody>
          <a:bodyPr vert="horz" lIns="91440" tIns="45720" rIns="91440" bIns="45720" rtlCol="0" anchor="t">
            <a:normAutofit/>
          </a:bodyPr>
          <a:lstStyle/>
          <a:p>
            <a:pPr>
              <a:lnSpc>
                <a:spcPct val="90000"/>
              </a:lnSpc>
            </a:pPr>
            <a:r>
              <a:rPr lang="en-US" sz="3200" kern="1200">
                <a:solidFill>
                  <a:schemeClr val="tx1"/>
                </a:solidFill>
                <a:latin typeface="+mj-lt"/>
                <a:ea typeface="+mj-ea"/>
                <a:cs typeface="+mj-cs"/>
              </a:rPr>
              <a:t>Habitat Characterization and Utilization Study</a:t>
            </a:r>
          </a:p>
        </p:txBody>
      </p:sp>
      <p:pic>
        <p:nvPicPr>
          <p:cNvPr id="2050" name="Picture 2" descr="Snorkel Survey | FWS.gov">
            <a:extLst>
              <a:ext uri="{FF2B5EF4-FFF2-40B4-BE49-F238E27FC236}">
                <a16:creationId xmlns:a16="http://schemas.microsoft.com/office/drawing/2014/main" id="{2C99B0E1-B20D-DEF4-3863-E50D14924EC8}"/>
              </a:ext>
            </a:extLst>
          </p:cNvPr>
          <p:cNvPicPr>
            <a:picLocks noGrp="1" noChangeAspect="1" noChangeArrowheads="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bwMode="auto">
          <a:xfrm>
            <a:off x="873156" y="2400904"/>
            <a:ext cx="5222844" cy="2974370"/>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a:extLst>
              <a:ext uri="{FF2B5EF4-FFF2-40B4-BE49-F238E27FC236}">
                <a16:creationId xmlns:a16="http://schemas.microsoft.com/office/drawing/2014/main" id="{537147F0-80DF-7C70-13C6-537768BDD98C}"/>
              </a:ext>
            </a:extLst>
          </p:cNvPr>
          <p:cNvSpPr>
            <a:spLocks noGrp="1"/>
          </p:cNvSpPr>
          <p:nvPr>
            <p:ph idx="1"/>
          </p:nvPr>
        </p:nvSpPr>
        <p:spPr>
          <a:xfrm>
            <a:off x="6731918" y="2321168"/>
            <a:ext cx="4567453" cy="3821215"/>
          </a:xfrm>
        </p:spPr>
        <p:txBody>
          <a:bodyPr vert="horz" lIns="91440" tIns="45720" rIns="91440" bIns="45720" rtlCol="0">
            <a:normAutofit/>
          </a:bodyPr>
          <a:lstStyle/>
          <a:p>
            <a:r>
              <a:rPr lang="en-US" sz="1600" dirty="0">
                <a:latin typeface="+mn-lt"/>
              </a:rPr>
              <a:t>Overview:</a:t>
            </a:r>
          </a:p>
          <a:p>
            <a:pPr lvl="1"/>
            <a:r>
              <a:rPr lang="en-US" sz="1600" dirty="0">
                <a:latin typeface="+mn-lt"/>
              </a:rPr>
              <a:t>Inventory the quantity, quality, and availability of habitat types in the NYR.</a:t>
            </a:r>
          </a:p>
          <a:p>
            <a:pPr lvl="1"/>
            <a:r>
              <a:rPr lang="en-US" sz="1600" dirty="0">
                <a:latin typeface="+mn-lt"/>
              </a:rPr>
              <a:t>Utilize snorkeling to survey distribution and habitat preferences of reintroduced SRCS in the NYR.</a:t>
            </a:r>
          </a:p>
        </p:txBody>
      </p:sp>
    </p:spTree>
    <p:extLst>
      <p:ext uri="{BB962C8B-B14F-4D97-AF65-F5344CB8AC3E}">
        <p14:creationId xmlns:p14="http://schemas.microsoft.com/office/powerpoint/2010/main" val="9702891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B9632-034D-E5F2-05AC-BAA57203F2BE}"/>
              </a:ext>
            </a:extLst>
          </p:cNvPr>
          <p:cNvSpPr>
            <a:spLocks noGrp="1"/>
          </p:cNvSpPr>
          <p:nvPr>
            <p:ph type="title"/>
          </p:nvPr>
        </p:nvSpPr>
        <p:spPr>
          <a:xfrm>
            <a:off x="762000" y="1138036"/>
            <a:ext cx="9058195" cy="1048901"/>
          </a:xfrm>
        </p:spPr>
        <p:txBody>
          <a:bodyPr vert="horz" lIns="91440" tIns="45720" rIns="91440" bIns="45720" rtlCol="0" anchor="t">
            <a:normAutofit/>
          </a:bodyPr>
          <a:lstStyle/>
          <a:p>
            <a:pPr>
              <a:lnSpc>
                <a:spcPct val="90000"/>
              </a:lnSpc>
            </a:pPr>
            <a:r>
              <a:rPr lang="en-US" sz="3200" kern="1200">
                <a:solidFill>
                  <a:schemeClr val="tx1"/>
                </a:solidFill>
                <a:latin typeface="+mj-lt"/>
                <a:ea typeface="+mj-ea"/>
                <a:cs typeface="+mj-cs"/>
              </a:rPr>
              <a:t>Habitat Characterization and Utilization Study</a:t>
            </a:r>
          </a:p>
        </p:txBody>
      </p:sp>
      <p:pic>
        <p:nvPicPr>
          <p:cNvPr id="3074" name="Picture 2" descr="Face down fish counts for Idaho's salmon and steelhead | Idaho Fish and Game">
            <a:extLst>
              <a:ext uri="{FF2B5EF4-FFF2-40B4-BE49-F238E27FC236}">
                <a16:creationId xmlns:a16="http://schemas.microsoft.com/office/drawing/2014/main" id="{6B120BBA-DF92-6610-7A9E-C0301B9DED10}"/>
              </a:ext>
            </a:extLst>
          </p:cNvPr>
          <p:cNvPicPr>
            <a:picLocks noGrp="1" noChangeAspect="1" noChangeArrowheads="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bwMode="auto">
          <a:xfrm>
            <a:off x="873156" y="2400904"/>
            <a:ext cx="5222844" cy="2982441"/>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a:extLst>
              <a:ext uri="{FF2B5EF4-FFF2-40B4-BE49-F238E27FC236}">
                <a16:creationId xmlns:a16="http://schemas.microsoft.com/office/drawing/2014/main" id="{537147F0-80DF-7C70-13C6-537768BDD98C}"/>
              </a:ext>
            </a:extLst>
          </p:cNvPr>
          <p:cNvSpPr>
            <a:spLocks noGrp="1"/>
          </p:cNvSpPr>
          <p:nvPr>
            <p:ph idx="1"/>
          </p:nvPr>
        </p:nvSpPr>
        <p:spPr>
          <a:xfrm>
            <a:off x="6731918" y="2321168"/>
            <a:ext cx="4567453" cy="3821215"/>
          </a:xfrm>
        </p:spPr>
        <p:txBody>
          <a:bodyPr vert="horz" lIns="91440" tIns="45720" rIns="91440" bIns="45720" rtlCol="0">
            <a:normAutofit/>
          </a:bodyPr>
          <a:lstStyle/>
          <a:p>
            <a:r>
              <a:rPr lang="en-US" sz="1600" dirty="0">
                <a:latin typeface="+mn-lt"/>
              </a:rPr>
              <a:t>Objectives:</a:t>
            </a:r>
          </a:p>
          <a:p>
            <a:pPr lvl="1"/>
            <a:r>
              <a:rPr lang="en-US" sz="1600" dirty="0">
                <a:latin typeface="+mn-lt"/>
              </a:rPr>
              <a:t>Evaluate quality and quantity of available habitat</a:t>
            </a:r>
          </a:p>
          <a:p>
            <a:pPr lvl="1"/>
            <a:r>
              <a:rPr lang="en-US" sz="1600" dirty="0">
                <a:latin typeface="+mn-lt"/>
              </a:rPr>
              <a:t>Determine where and when juvenile SRCS are utilizing the available habitat</a:t>
            </a:r>
          </a:p>
          <a:p>
            <a:pPr lvl="1"/>
            <a:r>
              <a:rPr lang="en-US" sz="1600" dirty="0">
                <a:latin typeface="+mn-lt"/>
              </a:rPr>
              <a:t>Assess influences of how environmental conditions, such as temperature, influence distribution of juvenile SRCS</a:t>
            </a:r>
          </a:p>
        </p:txBody>
      </p:sp>
    </p:spTree>
    <p:extLst>
      <p:ext uri="{BB962C8B-B14F-4D97-AF65-F5344CB8AC3E}">
        <p14:creationId xmlns:p14="http://schemas.microsoft.com/office/powerpoint/2010/main" val="41489631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B9632-034D-E5F2-05AC-BAA57203F2BE}"/>
              </a:ext>
            </a:extLst>
          </p:cNvPr>
          <p:cNvSpPr>
            <a:spLocks noGrp="1"/>
          </p:cNvSpPr>
          <p:nvPr>
            <p:ph type="title"/>
          </p:nvPr>
        </p:nvSpPr>
        <p:spPr>
          <a:xfrm>
            <a:off x="762000" y="1138036"/>
            <a:ext cx="9058195" cy="1048901"/>
          </a:xfrm>
        </p:spPr>
        <p:txBody>
          <a:bodyPr vert="horz" lIns="91440" tIns="45720" rIns="91440" bIns="45720" rtlCol="0" anchor="t">
            <a:normAutofit/>
          </a:bodyPr>
          <a:lstStyle/>
          <a:p>
            <a:pPr>
              <a:lnSpc>
                <a:spcPct val="90000"/>
              </a:lnSpc>
            </a:pPr>
            <a:r>
              <a:rPr lang="en-US" sz="3200" kern="1200" dirty="0">
                <a:solidFill>
                  <a:schemeClr val="tx1"/>
                </a:solidFill>
                <a:latin typeface="+mj-lt"/>
                <a:ea typeface="+mj-ea"/>
                <a:cs typeface="+mj-cs"/>
              </a:rPr>
              <a:t>Habitat Characterization and Utilization Study</a:t>
            </a:r>
          </a:p>
        </p:txBody>
      </p:sp>
      <p:sp>
        <p:nvSpPr>
          <p:cNvPr id="7" name="Content Placeholder 3">
            <a:extLst>
              <a:ext uri="{FF2B5EF4-FFF2-40B4-BE49-F238E27FC236}">
                <a16:creationId xmlns:a16="http://schemas.microsoft.com/office/drawing/2014/main" id="{98E843CC-8FF6-DDB7-540F-A2751F308A49}"/>
              </a:ext>
            </a:extLst>
          </p:cNvPr>
          <p:cNvSpPr>
            <a:spLocks noGrp="1"/>
          </p:cNvSpPr>
          <p:nvPr>
            <p:ph idx="1"/>
          </p:nvPr>
        </p:nvSpPr>
        <p:spPr>
          <a:xfrm>
            <a:off x="865140" y="1851056"/>
            <a:ext cx="8835529" cy="4530174"/>
          </a:xfrm>
        </p:spPr>
        <p:txBody>
          <a:bodyPr/>
          <a:lstStyle/>
          <a:p>
            <a:pPr marL="285750" indent="-285750">
              <a:buFont typeface="Arial"/>
              <a:buChar char="•"/>
            </a:pPr>
            <a:r>
              <a:rPr lang="en-US" sz="1600" dirty="0">
                <a:latin typeface="Calibri"/>
                <a:cs typeface="Times New Roman"/>
              </a:rPr>
              <a:t>Draft Timeline </a:t>
            </a:r>
            <a:endParaRPr lang="en-US" sz="1600" i="1" dirty="0">
              <a:latin typeface="Calibri"/>
              <a:cs typeface="Times New Roman"/>
            </a:endParaRPr>
          </a:p>
          <a:p>
            <a:pPr marL="742950" lvl="1" indent="-285750">
              <a:buFont typeface="Arial"/>
              <a:buChar char="•"/>
            </a:pPr>
            <a:r>
              <a:rPr lang="en-US" sz="1600" i="1" dirty="0">
                <a:latin typeface="Calibri"/>
                <a:cs typeface="Times New Roman"/>
              </a:rPr>
              <a:t>Implementation pending program funding</a:t>
            </a:r>
          </a:p>
          <a:p>
            <a:pPr marL="742950" lvl="1" indent="-285750">
              <a:buFont typeface="Arial"/>
              <a:buChar char="•"/>
            </a:pPr>
            <a:r>
              <a:rPr lang="en-US" sz="1600" i="1" dirty="0">
                <a:latin typeface="Calibri"/>
                <a:cs typeface="Times New Roman"/>
              </a:rPr>
              <a:t>Snorkel surveys to be repeated in 2026</a:t>
            </a:r>
          </a:p>
          <a:p>
            <a:pPr marL="742950" lvl="1" indent="-285750">
              <a:buFont typeface="Arial"/>
              <a:buChar char="•"/>
            </a:pPr>
            <a:endParaRPr lang="en-US" dirty="0"/>
          </a:p>
          <a:p>
            <a:pPr marL="457200" lvl="1" indent="0">
              <a:buNone/>
            </a:pPr>
            <a:endParaRPr lang="en-US" dirty="0"/>
          </a:p>
        </p:txBody>
      </p:sp>
      <p:graphicFrame>
        <p:nvGraphicFramePr>
          <p:cNvPr id="8" name="Diagram 7">
            <a:extLst>
              <a:ext uri="{FF2B5EF4-FFF2-40B4-BE49-F238E27FC236}">
                <a16:creationId xmlns:a16="http://schemas.microsoft.com/office/drawing/2014/main" id="{9DEB1124-447D-57C3-5761-1417E0D2ED67}"/>
              </a:ext>
            </a:extLst>
          </p:cNvPr>
          <p:cNvGraphicFramePr/>
          <p:nvPr/>
        </p:nvGraphicFramePr>
        <p:xfrm>
          <a:off x="2032000" y="2355990"/>
          <a:ext cx="8128000" cy="38561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33600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B9632-034D-E5F2-05AC-BAA57203F2BE}"/>
              </a:ext>
            </a:extLst>
          </p:cNvPr>
          <p:cNvSpPr>
            <a:spLocks noGrp="1"/>
          </p:cNvSpPr>
          <p:nvPr>
            <p:ph type="title"/>
          </p:nvPr>
        </p:nvSpPr>
        <p:spPr>
          <a:xfrm>
            <a:off x="762000" y="1138036"/>
            <a:ext cx="9058195" cy="1048901"/>
          </a:xfrm>
        </p:spPr>
        <p:txBody>
          <a:bodyPr vert="horz" lIns="91440" tIns="45720" rIns="91440" bIns="45720" rtlCol="0" anchor="t">
            <a:normAutofit/>
          </a:bodyPr>
          <a:lstStyle/>
          <a:p>
            <a:pPr>
              <a:lnSpc>
                <a:spcPct val="90000"/>
              </a:lnSpc>
            </a:pPr>
            <a:r>
              <a:rPr lang="en-US" sz="3200" kern="1200" dirty="0">
                <a:solidFill>
                  <a:schemeClr val="tx1"/>
                </a:solidFill>
                <a:latin typeface="+mj-lt"/>
                <a:ea typeface="+mj-ea"/>
                <a:cs typeface="+mj-cs"/>
              </a:rPr>
              <a:t>Parentage-Based Tagging Study</a:t>
            </a:r>
          </a:p>
        </p:txBody>
      </p:sp>
      <p:sp>
        <p:nvSpPr>
          <p:cNvPr id="6" name="TextBox 5">
            <a:extLst>
              <a:ext uri="{FF2B5EF4-FFF2-40B4-BE49-F238E27FC236}">
                <a16:creationId xmlns:a16="http://schemas.microsoft.com/office/drawing/2014/main" id="{B547C8B5-7BF1-A2D7-6CAE-1C16FA193F2A}"/>
              </a:ext>
            </a:extLst>
          </p:cNvPr>
          <p:cNvSpPr txBox="1"/>
          <p:nvPr/>
        </p:nvSpPr>
        <p:spPr>
          <a:xfrm>
            <a:off x="741513" y="2679434"/>
            <a:ext cx="5454963" cy="2123658"/>
          </a:xfrm>
          <a:prstGeom prst="rect">
            <a:avLst/>
          </a:prstGeom>
          <a:noFill/>
        </p:spPr>
        <p:txBody>
          <a:bodyPr wrap="square">
            <a:spAutoFit/>
          </a:bodyPr>
          <a:lstStyle/>
          <a:p>
            <a:r>
              <a:rPr lang="en-US" sz="1600" dirty="0"/>
              <a:t>Overview:</a:t>
            </a:r>
          </a:p>
          <a:p>
            <a:pPr lvl="1"/>
            <a:r>
              <a:rPr lang="en-US" sz="1600" dirty="0"/>
              <a:t>Implementing Parentage-based Tagging (PBT) techniques to tag 100% of Study Fish</a:t>
            </a:r>
          </a:p>
          <a:p>
            <a:r>
              <a:rPr lang="en-US" sz="1600" dirty="0"/>
              <a:t>Objectives:</a:t>
            </a:r>
          </a:p>
          <a:p>
            <a:pPr lvl="1"/>
            <a:r>
              <a:rPr lang="en-US" sz="1600" dirty="0"/>
              <a:t>Use PBT to identify fish reared and released within the NYR</a:t>
            </a:r>
          </a:p>
          <a:p>
            <a:pPr lvl="1"/>
            <a:r>
              <a:rPr lang="en-US" sz="1600" dirty="0"/>
              <a:t>Use PBT to determine the success of different egg incubation locations</a:t>
            </a:r>
          </a:p>
        </p:txBody>
      </p:sp>
      <p:grpSp>
        <p:nvGrpSpPr>
          <p:cNvPr id="9" name="Group 8">
            <a:extLst>
              <a:ext uri="{FF2B5EF4-FFF2-40B4-BE49-F238E27FC236}">
                <a16:creationId xmlns:a16="http://schemas.microsoft.com/office/drawing/2014/main" id="{1BE54E09-3A36-0C89-F71F-99F2ED55A68D}"/>
              </a:ext>
            </a:extLst>
          </p:cNvPr>
          <p:cNvGrpSpPr/>
          <p:nvPr/>
        </p:nvGrpSpPr>
        <p:grpSpPr>
          <a:xfrm>
            <a:off x="6379856" y="2164969"/>
            <a:ext cx="5812144" cy="2886038"/>
            <a:chOff x="774125" y="1791239"/>
            <a:chExt cx="10622051" cy="4853045"/>
          </a:xfrm>
        </p:grpSpPr>
        <p:pic>
          <p:nvPicPr>
            <p:cNvPr id="10" name="Picture 6" descr="Chinook Salmon - Wild Salmon Center">
              <a:extLst>
                <a:ext uri="{FF2B5EF4-FFF2-40B4-BE49-F238E27FC236}">
                  <a16:creationId xmlns:a16="http://schemas.microsoft.com/office/drawing/2014/main" id="{88B94481-6FAC-1C32-4450-068A34571928}"/>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flipH="1">
              <a:off x="774125" y="2594907"/>
              <a:ext cx="4736121" cy="184696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Chinook Salmon | NOAA Fisheries">
              <a:extLst>
                <a:ext uri="{FF2B5EF4-FFF2-40B4-BE49-F238E27FC236}">
                  <a16:creationId xmlns:a16="http://schemas.microsoft.com/office/drawing/2014/main" id="{4892D18B-B81E-48B8-CDC0-3F22AECB565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46692" y="1791239"/>
              <a:ext cx="5049484" cy="337053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8" descr="Fry - Salmon facts">
              <a:extLst>
                <a:ext uri="{FF2B5EF4-FFF2-40B4-BE49-F238E27FC236}">
                  <a16:creationId xmlns:a16="http://schemas.microsoft.com/office/drawing/2014/main" id="{D39D9C2E-142F-5E9B-FB9D-57FFE087AE1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00562" y="4736335"/>
              <a:ext cx="2886075" cy="1907949"/>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Arrow Connector 12">
              <a:extLst>
                <a:ext uri="{FF2B5EF4-FFF2-40B4-BE49-F238E27FC236}">
                  <a16:creationId xmlns:a16="http://schemas.microsoft.com/office/drawing/2014/main" id="{F4370613-982C-AFF0-1E59-35BF9114FA55}"/>
                </a:ext>
              </a:extLst>
            </p:cNvPr>
            <p:cNvCxnSpPr>
              <a:cxnSpLocks/>
            </p:cNvCxnSpPr>
            <p:nvPr/>
          </p:nvCxnSpPr>
          <p:spPr>
            <a:xfrm>
              <a:off x="3369453" y="4294640"/>
              <a:ext cx="935847" cy="11917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F2DC39CB-DEA6-CF27-24F5-E0E97645CD9A}"/>
                </a:ext>
              </a:extLst>
            </p:cNvPr>
            <p:cNvCxnSpPr>
              <a:cxnSpLocks/>
            </p:cNvCxnSpPr>
            <p:nvPr/>
          </p:nvCxnSpPr>
          <p:spPr>
            <a:xfrm flipH="1">
              <a:off x="7628295" y="4294640"/>
              <a:ext cx="935847" cy="11917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5" name="Picture 20" descr="Download Dna, Dna Icon, Icon. Royalty-Free Vector Graphic - Pixabay">
              <a:extLst>
                <a:ext uri="{FF2B5EF4-FFF2-40B4-BE49-F238E27FC236}">
                  <a16:creationId xmlns:a16="http://schemas.microsoft.com/office/drawing/2014/main" id="{8C16D635-C66F-EE0B-6A86-32CDBEAA70BB}"/>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887304" y="4327166"/>
              <a:ext cx="1276350" cy="63817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0" descr="Download Dna, Dna Icon, Icon. Royalty-Free Vector Graphic - Pixabay">
              <a:extLst>
                <a:ext uri="{FF2B5EF4-FFF2-40B4-BE49-F238E27FC236}">
                  <a16:creationId xmlns:a16="http://schemas.microsoft.com/office/drawing/2014/main" id="{AA91F565-FEF2-C016-3EA0-186888839D8F}"/>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144412" y="4645667"/>
              <a:ext cx="1276349" cy="63817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0" descr="Download Dna, Dna Icon, Icon. Royalty-Free Vector Graphic - Pixabay">
              <a:extLst>
                <a:ext uri="{FF2B5EF4-FFF2-40B4-BE49-F238E27FC236}">
                  <a16:creationId xmlns:a16="http://schemas.microsoft.com/office/drawing/2014/main" id="{14620928-29EA-78C3-D092-83A71768653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827145" y="4247015"/>
              <a:ext cx="1276350" cy="63817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0" descr="Download Dna, Dna Icon, Icon. Royalty-Free Vector Graphic - Pixabay">
              <a:extLst>
                <a:ext uri="{FF2B5EF4-FFF2-40B4-BE49-F238E27FC236}">
                  <a16:creationId xmlns:a16="http://schemas.microsoft.com/office/drawing/2014/main" id="{57E852CE-814A-9272-A972-F83345E6A4A1}"/>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585487" y="4527380"/>
              <a:ext cx="1276350" cy="63817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9004931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B9632-034D-E5F2-05AC-BAA57203F2BE}"/>
              </a:ext>
            </a:extLst>
          </p:cNvPr>
          <p:cNvSpPr>
            <a:spLocks noGrp="1"/>
          </p:cNvSpPr>
          <p:nvPr>
            <p:ph type="title"/>
          </p:nvPr>
        </p:nvSpPr>
        <p:spPr>
          <a:xfrm>
            <a:off x="762000" y="1138036"/>
            <a:ext cx="9058195" cy="1048901"/>
          </a:xfrm>
        </p:spPr>
        <p:txBody>
          <a:bodyPr vert="horz" lIns="91440" tIns="45720" rIns="91440" bIns="45720" rtlCol="0" anchor="t">
            <a:normAutofit/>
          </a:bodyPr>
          <a:lstStyle/>
          <a:p>
            <a:pPr>
              <a:lnSpc>
                <a:spcPct val="90000"/>
              </a:lnSpc>
            </a:pPr>
            <a:r>
              <a:rPr lang="en-US" sz="3200" kern="1200" dirty="0">
                <a:solidFill>
                  <a:schemeClr val="tx1"/>
                </a:solidFill>
                <a:latin typeface="+mj-lt"/>
                <a:ea typeface="+mj-ea"/>
                <a:cs typeface="+mj-cs"/>
              </a:rPr>
              <a:t>Parentage-Based Tagging Study</a:t>
            </a:r>
          </a:p>
        </p:txBody>
      </p:sp>
      <p:sp>
        <p:nvSpPr>
          <p:cNvPr id="3" name="Content Placeholder 3">
            <a:extLst>
              <a:ext uri="{FF2B5EF4-FFF2-40B4-BE49-F238E27FC236}">
                <a16:creationId xmlns:a16="http://schemas.microsoft.com/office/drawing/2014/main" id="{BD48D829-2B6F-6406-FADD-B4A36F82B552}"/>
              </a:ext>
            </a:extLst>
          </p:cNvPr>
          <p:cNvSpPr>
            <a:spLocks noGrp="1"/>
          </p:cNvSpPr>
          <p:nvPr>
            <p:ph idx="1"/>
          </p:nvPr>
        </p:nvSpPr>
        <p:spPr>
          <a:xfrm>
            <a:off x="762000" y="1754236"/>
            <a:ext cx="8835529" cy="4530174"/>
          </a:xfrm>
        </p:spPr>
        <p:txBody>
          <a:bodyPr/>
          <a:lstStyle/>
          <a:p>
            <a:pPr marL="285750" indent="-285750">
              <a:buFont typeface="Arial"/>
              <a:buChar char="•"/>
            </a:pPr>
            <a:r>
              <a:rPr lang="en-US" sz="1600" dirty="0">
                <a:latin typeface="+mn-lt"/>
                <a:cs typeface="Times New Roman"/>
              </a:rPr>
              <a:t>Draft Timeline </a:t>
            </a:r>
            <a:endParaRPr lang="en-US" sz="1600" i="1" dirty="0">
              <a:latin typeface="+mn-lt"/>
              <a:cs typeface="Times New Roman"/>
            </a:endParaRPr>
          </a:p>
          <a:p>
            <a:pPr marL="742950" lvl="1" indent="-285750">
              <a:buFont typeface="Arial"/>
              <a:buChar char="•"/>
            </a:pPr>
            <a:r>
              <a:rPr lang="en-US" sz="1600" i="1" dirty="0">
                <a:latin typeface="+mn-lt"/>
                <a:cs typeface="Times New Roman"/>
              </a:rPr>
              <a:t>Implementation pending program funding</a:t>
            </a:r>
          </a:p>
          <a:p>
            <a:pPr marL="742950" lvl="1" indent="-285750">
              <a:buFont typeface="Arial"/>
              <a:buChar char="•"/>
            </a:pPr>
            <a:r>
              <a:rPr lang="en-US" sz="1600" i="1" dirty="0">
                <a:latin typeface="+mn-lt"/>
                <a:cs typeface="Times New Roman"/>
              </a:rPr>
              <a:t>To be repeated in 2025-2026</a:t>
            </a:r>
            <a:endParaRPr lang="en-US" sz="1600" dirty="0">
              <a:latin typeface="+mn-lt"/>
            </a:endParaRPr>
          </a:p>
          <a:p>
            <a:pPr marL="457200" lvl="1" indent="0">
              <a:buNone/>
            </a:pPr>
            <a:endParaRPr lang="en-US" dirty="0"/>
          </a:p>
        </p:txBody>
      </p:sp>
      <p:graphicFrame>
        <p:nvGraphicFramePr>
          <p:cNvPr id="4" name="Diagram 3">
            <a:extLst>
              <a:ext uri="{FF2B5EF4-FFF2-40B4-BE49-F238E27FC236}">
                <a16:creationId xmlns:a16="http://schemas.microsoft.com/office/drawing/2014/main" id="{EABB7F52-49BE-7A3B-0784-3C59FA73434F}"/>
              </a:ext>
            </a:extLst>
          </p:cNvPr>
          <p:cNvGraphicFramePr/>
          <p:nvPr/>
        </p:nvGraphicFramePr>
        <p:xfrm>
          <a:off x="2027643" y="1665705"/>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590392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B9632-034D-E5F2-05AC-BAA57203F2BE}"/>
              </a:ext>
            </a:extLst>
          </p:cNvPr>
          <p:cNvSpPr>
            <a:spLocks noGrp="1"/>
          </p:cNvSpPr>
          <p:nvPr>
            <p:ph type="title"/>
          </p:nvPr>
        </p:nvSpPr>
        <p:spPr>
          <a:xfrm>
            <a:off x="762000" y="1138036"/>
            <a:ext cx="9058195" cy="1048901"/>
          </a:xfrm>
        </p:spPr>
        <p:txBody>
          <a:bodyPr vert="horz" lIns="91440" tIns="45720" rIns="91440" bIns="45720" rtlCol="0" anchor="t">
            <a:normAutofit/>
          </a:bodyPr>
          <a:lstStyle/>
          <a:p>
            <a:pPr>
              <a:lnSpc>
                <a:spcPct val="90000"/>
              </a:lnSpc>
            </a:pPr>
            <a:r>
              <a:rPr lang="en-US" sz="3200" kern="1200" dirty="0">
                <a:solidFill>
                  <a:schemeClr val="tx1"/>
                </a:solidFill>
                <a:latin typeface="+mj-lt"/>
                <a:ea typeface="+mj-ea"/>
                <a:cs typeface="+mj-cs"/>
              </a:rPr>
              <a:t>Draft Pilot Study Plan Milestone Timeline</a:t>
            </a:r>
          </a:p>
        </p:txBody>
      </p:sp>
      <p:pic>
        <p:nvPicPr>
          <p:cNvPr id="7" name="Picture 6">
            <a:extLst>
              <a:ext uri="{FF2B5EF4-FFF2-40B4-BE49-F238E27FC236}">
                <a16:creationId xmlns:a16="http://schemas.microsoft.com/office/drawing/2014/main" id="{95ACD34E-D9A4-A051-D32D-E641B9CC51B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72666" y="1661223"/>
            <a:ext cx="9793996" cy="4360684"/>
          </a:xfrm>
          <a:prstGeom prst="rect">
            <a:avLst/>
          </a:prstGeom>
        </p:spPr>
      </p:pic>
    </p:spTree>
    <p:extLst>
      <p:ext uri="{BB962C8B-B14F-4D97-AF65-F5344CB8AC3E}">
        <p14:creationId xmlns:p14="http://schemas.microsoft.com/office/powerpoint/2010/main" val="15229125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CBE13-3CCA-D916-D550-567BFC09FBFB}"/>
              </a:ext>
            </a:extLst>
          </p:cNvPr>
          <p:cNvSpPr>
            <a:spLocks noGrp="1"/>
          </p:cNvSpPr>
          <p:nvPr>
            <p:ph type="title"/>
          </p:nvPr>
        </p:nvSpPr>
        <p:spPr>
          <a:xfrm>
            <a:off x="762001" y="5074024"/>
            <a:ext cx="10109199" cy="598032"/>
          </a:xfrm>
        </p:spPr>
        <p:txBody>
          <a:bodyPr vert="horz" lIns="91440" tIns="45720" rIns="91440" bIns="45720" rtlCol="0" anchor="ctr">
            <a:normAutofit/>
          </a:bodyPr>
          <a:lstStyle/>
          <a:p>
            <a:r>
              <a:rPr lang="en-US" sz="3600">
                <a:solidFill>
                  <a:schemeClr val="tx1"/>
                </a:solidFill>
                <a:latin typeface="+mj-lt"/>
              </a:rPr>
              <a:t>Questions?</a:t>
            </a:r>
          </a:p>
        </p:txBody>
      </p:sp>
      <p:pic>
        <p:nvPicPr>
          <p:cNvPr id="6" name="Picture 5" descr="A river running through a forest&#10;&#10;Description automatically generated">
            <a:extLst>
              <a:ext uri="{FF2B5EF4-FFF2-40B4-BE49-F238E27FC236}">
                <a16:creationId xmlns:a16="http://schemas.microsoft.com/office/drawing/2014/main" id="{F23AD667-B594-5987-DF3D-D6EAF553213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39"/>
            <a:ext cx="12191980" cy="4172740"/>
          </a:xfrm>
          <a:prstGeom prst="rect">
            <a:avLst/>
          </a:prstGeom>
        </p:spPr>
      </p:pic>
    </p:spTree>
    <p:extLst>
      <p:ext uri="{BB962C8B-B14F-4D97-AF65-F5344CB8AC3E}">
        <p14:creationId xmlns:p14="http://schemas.microsoft.com/office/powerpoint/2010/main" val="2082351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72A4E-FD6B-1306-A341-455E782CBCC1}"/>
              </a:ext>
            </a:extLst>
          </p:cNvPr>
          <p:cNvSpPr>
            <a:spLocks noGrp="1"/>
          </p:cNvSpPr>
          <p:nvPr>
            <p:ph type="title"/>
          </p:nvPr>
        </p:nvSpPr>
        <p:spPr>
          <a:xfrm>
            <a:off x="762000" y="1138036"/>
            <a:ext cx="9058195" cy="1048901"/>
          </a:xfrm>
        </p:spPr>
        <p:txBody>
          <a:bodyPr vert="horz" lIns="91440" tIns="45720" rIns="91440" bIns="45720" rtlCol="0" anchor="t">
            <a:normAutofit/>
          </a:bodyPr>
          <a:lstStyle/>
          <a:p>
            <a:pPr>
              <a:lnSpc>
                <a:spcPct val="90000"/>
              </a:lnSpc>
            </a:pPr>
            <a:r>
              <a:rPr lang="en-US" sz="3200" kern="1200">
                <a:solidFill>
                  <a:schemeClr val="tx1"/>
                </a:solidFill>
                <a:latin typeface="+mj-lt"/>
                <a:ea typeface="+mj-ea"/>
                <a:cs typeface="+mj-cs"/>
              </a:rPr>
              <a:t>Potential Near-Term Study Impacts to the Public</a:t>
            </a:r>
          </a:p>
        </p:txBody>
      </p:sp>
      <p:pic>
        <p:nvPicPr>
          <p:cNvPr id="6" name="Picture 5" descr="A boat in a river&#10;&#10;Description automatically generated">
            <a:extLst>
              <a:ext uri="{FF2B5EF4-FFF2-40B4-BE49-F238E27FC236}">
                <a16:creationId xmlns:a16="http://schemas.microsoft.com/office/drawing/2014/main" id="{E5DA9BFC-BB67-DFAE-D983-E33E0EA0148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2548367" y="2439221"/>
            <a:ext cx="4054438" cy="3040828"/>
          </a:xfrm>
          <a:prstGeom prst="rect">
            <a:avLst/>
          </a:prstGeom>
        </p:spPr>
      </p:pic>
      <p:sp>
        <p:nvSpPr>
          <p:cNvPr id="4" name="Content Placeholder 3">
            <a:extLst>
              <a:ext uri="{FF2B5EF4-FFF2-40B4-BE49-F238E27FC236}">
                <a16:creationId xmlns:a16="http://schemas.microsoft.com/office/drawing/2014/main" id="{BBCC00A2-6C7A-C85D-0932-5AB0F119E21B}"/>
              </a:ext>
            </a:extLst>
          </p:cNvPr>
          <p:cNvSpPr>
            <a:spLocks noGrp="1"/>
          </p:cNvSpPr>
          <p:nvPr>
            <p:ph idx="1"/>
          </p:nvPr>
        </p:nvSpPr>
        <p:spPr>
          <a:xfrm>
            <a:off x="6462977" y="2186937"/>
            <a:ext cx="4567453" cy="3821215"/>
          </a:xfrm>
        </p:spPr>
        <p:txBody>
          <a:bodyPr vert="horz" lIns="91440" tIns="45720" rIns="91440" bIns="45720" rtlCol="0">
            <a:normAutofit/>
          </a:bodyPr>
          <a:lstStyle/>
          <a:p>
            <a:r>
              <a:rPr lang="en-US" sz="1600" dirty="0">
                <a:latin typeface="+mn-lt"/>
              </a:rPr>
              <a:t>Safety </a:t>
            </a:r>
          </a:p>
          <a:p>
            <a:pPr lvl="1"/>
            <a:r>
              <a:rPr lang="en-US" sz="1600" dirty="0">
                <a:latin typeface="+mn-lt"/>
              </a:rPr>
              <a:t>Swimming hazard due to RSTs</a:t>
            </a:r>
          </a:p>
          <a:p>
            <a:pPr lvl="1"/>
            <a:r>
              <a:rPr lang="en-US" sz="1600" dirty="0">
                <a:latin typeface="+mn-lt"/>
              </a:rPr>
              <a:t>Tripping hazards due to egg incubation and water quality monitoring equipment</a:t>
            </a:r>
          </a:p>
          <a:p>
            <a:r>
              <a:rPr lang="en-US" sz="1600" dirty="0">
                <a:latin typeface="+mn-lt"/>
              </a:rPr>
              <a:t>Avoidance and Minimization Measures</a:t>
            </a:r>
          </a:p>
          <a:p>
            <a:pPr lvl="1"/>
            <a:r>
              <a:rPr lang="en-US" sz="1600" dirty="0">
                <a:latin typeface="+mn-lt"/>
              </a:rPr>
              <a:t>Signage, buoys, and/or flagging</a:t>
            </a:r>
          </a:p>
          <a:p>
            <a:pPr lvl="1"/>
            <a:r>
              <a:rPr lang="en-US" sz="1600" dirty="0">
                <a:latin typeface="+mn-lt"/>
              </a:rPr>
              <a:t>Removal of RSTs during rafting season</a:t>
            </a:r>
          </a:p>
          <a:p>
            <a:pPr lvl="1"/>
            <a:r>
              <a:rPr lang="en-US" sz="1600" dirty="0">
                <a:latin typeface="+mn-lt"/>
              </a:rPr>
              <a:t>Public outreach</a:t>
            </a:r>
          </a:p>
          <a:p>
            <a:pPr lvl="1"/>
            <a:r>
              <a:rPr lang="en-US" sz="1600" dirty="0">
                <a:latin typeface="+mn-lt"/>
              </a:rPr>
              <a:t>Development of a written safety plan </a:t>
            </a:r>
          </a:p>
          <a:p>
            <a:pPr lvl="3"/>
            <a:endParaRPr lang="en-US" sz="1900" dirty="0">
              <a:latin typeface="+mn-lt"/>
            </a:endParaRPr>
          </a:p>
          <a:p>
            <a:pPr lvl="3"/>
            <a:endParaRPr lang="en-US" sz="1900" dirty="0">
              <a:latin typeface="+mn-lt"/>
            </a:endParaRPr>
          </a:p>
          <a:p>
            <a:pPr marL="1371600" lvl="3"/>
            <a:endParaRPr lang="en-US" sz="1900" dirty="0">
              <a:latin typeface="+mn-lt"/>
            </a:endParaRPr>
          </a:p>
          <a:p>
            <a:pPr lvl="2"/>
            <a:endParaRPr lang="en-US" sz="1900" dirty="0">
              <a:latin typeface="+mn-lt"/>
            </a:endParaRPr>
          </a:p>
          <a:p>
            <a:pPr marL="914400" lvl="2"/>
            <a:endParaRPr lang="en-US" sz="1900" dirty="0">
              <a:latin typeface="+mn-lt"/>
            </a:endParaRPr>
          </a:p>
        </p:txBody>
      </p:sp>
    </p:spTree>
    <p:extLst>
      <p:ext uri="{BB962C8B-B14F-4D97-AF65-F5344CB8AC3E}">
        <p14:creationId xmlns:p14="http://schemas.microsoft.com/office/powerpoint/2010/main" val="41486721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72A4E-FD6B-1306-A341-455E782CBCC1}"/>
              </a:ext>
            </a:extLst>
          </p:cNvPr>
          <p:cNvSpPr>
            <a:spLocks noGrp="1"/>
          </p:cNvSpPr>
          <p:nvPr>
            <p:ph type="title"/>
          </p:nvPr>
        </p:nvSpPr>
        <p:spPr>
          <a:xfrm>
            <a:off x="762000" y="1138036"/>
            <a:ext cx="9058195" cy="1048901"/>
          </a:xfrm>
        </p:spPr>
        <p:txBody>
          <a:bodyPr vert="horz" lIns="91440" tIns="45720" rIns="91440" bIns="45720" rtlCol="0" anchor="t">
            <a:normAutofit/>
          </a:bodyPr>
          <a:lstStyle/>
          <a:p>
            <a:pPr>
              <a:lnSpc>
                <a:spcPct val="90000"/>
              </a:lnSpc>
            </a:pPr>
            <a:r>
              <a:rPr lang="en-US" sz="3200" kern="1200">
                <a:solidFill>
                  <a:schemeClr val="tx1"/>
                </a:solidFill>
                <a:latin typeface="+mj-lt"/>
                <a:ea typeface="+mj-ea"/>
                <a:cs typeface="+mj-cs"/>
              </a:rPr>
              <a:t>Potential Near-Term Study Impacts to the Public</a:t>
            </a:r>
          </a:p>
        </p:txBody>
      </p:sp>
      <p:pic>
        <p:nvPicPr>
          <p:cNvPr id="3" name="Picture 2" descr="What is killing young salmon in Puget Sound? | Encyclopedia of Puget Sound">
            <a:extLst>
              <a:ext uri="{FF2B5EF4-FFF2-40B4-BE49-F238E27FC236}">
                <a16:creationId xmlns:a16="http://schemas.microsoft.com/office/drawing/2014/main" id="{DE327E43-EC07-F013-864F-E17A154D622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3156" y="2400904"/>
            <a:ext cx="5222844" cy="3342620"/>
          </a:xfrm>
          <a:prstGeom prst="rect">
            <a:avLst/>
          </a:prstGeom>
        </p:spPr>
      </p:pic>
      <p:sp>
        <p:nvSpPr>
          <p:cNvPr id="4" name="Content Placeholder 3">
            <a:extLst>
              <a:ext uri="{FF2B5EF4-FFF2-40B4-BE49-F238E27FC236}">
                <a16:creationId xmlns:a16="http://schemas.microsoft.com/office/drawing/2014/main" id="{BBCC00A2-6C7A-C85D-0932-5AB0F119E21B}"/>
              </a:ext>
            </a:extLst>
          </p:cNvPr>
          <p:cNvSpPr>
            <a:spLocks noGrp="1"/>
          </p:cNvSpPr>
          <p:nvPr>
            <p:ph idx="1"/>
          </p:nvPr>
        </p:nvSpPr>
        <p:spPr>
          <a:xfrm>
            <a:off x="6731918" y="2321168"/>
            <a:ext cx="4567453" cy="3821215"/>
          </a:xfrm>
        </p:spPr>
        <p:txBody>
          <a:bodyPr vert="horz" lIns="91440" tIns="45720" rIns="91440" bIns="45720" rtlCol="0">
            <a:normAutofit/>
          </a:bodyPr>
          <a:lstStyle/>
          <a:p>
            <a:r>
              <a:rPr lang="en-US" sz="1600" dirty="0">
                <a:latin typeface="+mn-lt"/>
              </a:rPr>
              <a:t>Recreation </a:t>
            </a:r>
          </a:p>
          <a:p>
            <a:pPr lvl="1"/>
            <a:r>
              <a:rPr lang="en-US" sz="1600" dirty="0">
                <a:latin typeface="+mn-lt"/>
              </a:rPr>
              <a:t>Egg incubation avoidance</a:t>
            </a:r>
          </a:p>
          <a:p>
            <a:pPr lvl="1"/>
            <a:r>
              <a:rPr lang="en-US" sz="1600" dirty="0">
                <a:latin typeface="+mn-lt"/>
              </a:rPr>
              <a:t>RST avoidance </a:t>
            </a:r>
          </a:p>
          <a:p>
            <a:pPr lvl="1"/>
            <a:r>
              <a:rPr lang="en-US" sz="1600" dirty="0">
                <a:latin typeface="+mn-lt"/>
              </a:rPr>
              <a:t>Future catch of SRCS</a:t>
            </a:r>
          </a:p>
          <a:p>
            <a:pPr lvl="2"/>
            <a:r>
              <a:rPr lang="en-US" sz="1600" dirty="0">
                <a:latin typeface="+mn-lt"/>
              </a:rPr>
              <a:t>Endangered Species Act</a:t>
            </a:r>
          </a:p>
          <a:p>
            <a:pPr lvl="2"/>
            <a:r>
              <a:rPr lang="en-US" sz="1600" dirty="0">
                <a:latin typeface="+mn-lt"/>
              </a:rPr>
              <a:t>Unintentional catch and release</a:t>
            </a:r>
          </a:p>
          <a:p>
            <a:pPr lvl="3"/>
            <a:endParaRPr lang="en-US" sz="2000" dirty="0">
              <a:latin typeface="+mn-lt"/>
            </a:endParaRPr>
          </a:p>
          <a:p>
            <a:pPr marL="1371600" lvl="3"/>
            <a:endParaRPr lang="en-US" sz="2000" dirty="0">
              <a:latin typeface="+mn-lt"/>
            </a:endParaRPr>
          </a:p>
          <a:p>
            <a:pPr lvl="2"/>
            <a:endParaRPr lang="en-US" sz="2000" dirty="0">
              <a:latin typeface="+mn-lt"/>
            </a:endParaRPr>
          </a:p>
          <a:p>
            <a:pPr marL="914400" lvl="2"/>
            <a:endParaRPr lang="en-US" sz="2000" dirty="0">
              <a:latin typeface="+mn-lt"/>
            </a:endParaRPr>
          </a:p>
        </p:txBody>
      </p:sp>
    </p:spTree>
    <p:extLst>
      <p:ext uri="{BB962C8B-B14F-4D97-AF65-F5344CB8AC3E}">
        <p14:creationId xmlns:p14="http://schemas.microsoft.com/office/powerpoint/2010/main" val="17815656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72A4E-FD6B-1306-A341-455E782CBCC1}"/>
              </a:ext>
            </a:extLst>
          </p:cNvPr>
          <p:cNvSpPr>
            <a:spLocks noGrp="1"/>
          </p:cNvSpPr>
          <p:nvPr>
            <p:ph type="title"/>
          </p:nvPr>
        </p:nvSpPr>
        <p:spPr>
          <a:xfrm>
            <a:off x="762000" y="1138036"/>
            <a:ext cx="9058195" cy="1048901"/>
          </a:xfrm>
        </p:spPr>
        <p:txBody>
          <a:bodyPr vert="horz" lIns="91440" tIns="45720" rIns="91440" bIns="45720" rtlCol="0" anchor="t">
            <a:normAutofit/>
          </a:bodyPr>
          <a:lstStyle/>
          <a:p>
            <a:pPr>
              <a:lnSpc>
                <a:spcPct val="90000"/>
              </a:lnSpc>
            </a:pPr>
            <a:r>
              <a:rPr lang="en-US" sz="3200" kern="1200">
                <a:solidFill>
                  <a:schemeClr val="tx1"/>
                </a:solidFill>
                <a:latin typeface="+mj-lt"/>
                <a:ea typeface="+mj-ea"/>
                <a:cs typeface="+mj-cs"/>
              </a:rPr>
              <a:t>How the Public Can Engage </a:t>
            </a:r>
          </a:p>
        </p:txBody>
      </p:sp>
      <p:pic>
        <p:nvPicPr>
          <p:cNvPr id="10" name="Picture 9">
            <a:extLst>
              <a:ext uri="{FF2B5EF4-FFF2-40B4-BE49-F238E27FC236}">
                <a16:creationId xmlns:a16="http://schemas.microsoft.com/office/drawing/2014/main" id="{451F47B3-8630-0B27-B880-BD0BEE4B3BA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00506" y="2400904"/>
            <a:ext cx="4895494" cy="3585950"/>
          </a:xfrm>
          <a:prstGeom prst="rect">
            <a:avLst/>
          </a:prstGeom>
        </p:spPr>
      </p:pic>
      <p:sp>
        <p:nvSpPr>
          <p:cNvPr id="4" name="Content Placeholder 3">
            <a:extLst>
              <a:ext uri="{FF2B5EF4-FFF2-40B4-BE49-F238E27FC236}">
                <a16:creationId xmlns:a16="http://schemas.microsoft.com/office/drawing/2014/main" id="{BBCC00A2-6C7A-C85D-0932-5AB0F119E21B}"/>
              </a:ext>
            </a:extLst>
          </p:cNvPr>
          <p:cNvSpPr>
            <a:spLocks noGrp="1"/>
          </p:cNvSpPr>
          <p:nvPr>
            <p:ph idx="1"/>
          </p:nvPr>
        </p:nvSpPr>
        <p:spPr>
          <a:xfrm>
            <a:off x="6731918" y="2321168"/>
            <a:ext cx="4567453" cy="3821215"/>
          </a:xfrm>
        </p:spPr>
        <p:txBody>
          <a:bodyPr vert="horz" lIns="91440" tIns="45720" rIns="91440" bIns="45720" rtlCol="0">
            <a:normAutofit/>
          </a:bodyPr>
          <a:lstStyle/>
          <a:p>
            <a:r>
              <a:rPr lang="en-US" sz="1600" dirty="0">
                <a:latin typeface="+mn-lt"/>
              </a:rPr>
              <a:t>Avoid impacts to pilot study area while recreating</a:t>
            </a:r>
          </a:p>
          <a:p>
            <a:pPr lvl="1"/>
            <a:r>
              <a:rPr lang="en-US" sz="1600" dirty="0">
                <a:latin typeface="+mn-lt"/>
              </a:rPr>
              <a:t>Avoid disturbing egg incubation areas</a:t>
            </a:r>
          </a:p>
          <a:p>
            <a:pPr lvl="1"/>
            <a:r>
              <a:rPr lang="en-US" sz="1600" dirty="0">
                <a:latin typeface="+mn-lt"/>
              </a:rPr>
              <a:t>Avoid RSTs</a:t>
            </a:r>
          </a:p>
          <a:p>
            <a:r>
              <a:rPr lang="en-US" sz="1600" dirty="0">
                <a:latin typeface="+mn-lt"/>
              </a:rPr>
              <a:t>Share your knowledge on the Program with other NYR recreationalist</a:t>
            </a:r>
          </a:p>
          <a:p>
            <a:r>
              <a:rPr lang="en-US" sz="1600" dirty="0">
                <a:latin typeface="+mn-lt"/>
              </a:rPr>
              <a:t>Volunteer to assist with fisheries monitoring </a:t>
            </a:r>
          </a:p>
          <a:p>
            <a:r>
              <a:rPr lang="en-US" sz="1600">
                <a:latin typeface="+mn-lt"/>
              </a:rPr>
              <a:t>Promote educational </a:t>
            </a:r>
            <a:r>
              <a:rPr lang="en-US" sz="1600" dirty="0">
                <a:latin typeface="+mn-lt"/>
              </a:rPr>
              <a:t>school site visits</a:t>
            </a:r>
          </a:p>
        </p:txBody>
      </p:sp>
    </p:spTree>
    <p:extLst>
      <p:ext uri="{BB962C8B-B14F-4D97-AF65-F5344CB8AC3E}">
        <p14:creationId xmlns:p14="http://schemas.microsoft.com/office/powerpoint/2010/main" val="33175026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CBE13-3CCA-D916-D550-567BFC09FBFB}"/>
              </a:ext>
            </a:extLst>
          </p:cNvPr>
          <p:cNvSpPr>
            <a:spLocks noGrp="1"/>
          </p:cNvSpPr>
          <p:nvPr>
            <p:ph type="title"/>
          </p:nvPr>
        </p:nvSpPr>
        <p:spPr>
          <a:xfrm>
            <a:off x="762001" y="5074024"/>
            <a:ext cx="10109199" cy="598032"/>
          </a:xfrm>
        </p:spPr>
        <p:txBody>
          <a:bodyPr vert="horz" lIns="91440" tIns="45720" rIns="91440" bIns="45720" rtlCol="0" anchor="ctr">
            <a:normAutofit/>
          </a:bodyPr>
          <a:lstStyle/>
          <a:p>
            <a:r>
              <a:rPr lang="en-US" sz="3600" dirty="0">
                <a:solidFill>
                  <a:schemeClr val="tx1"/>
                </a:solidFill>
                <a:latin typeface="+mj-lt"/>
              </a:rPr>
              <a:t>Thank You </a:t>
            </a:r>
            <a:r>
              <a:rPr lang="en-US" sz="3600">
                <a:solidFill>
                  <a:schemeClr val="tx1"/>
                </a:solidFill>
                <a:latin typeface="+mj-lt"/>
              </a:rPr>
              <a:t>and Questions</a:t>
            </a:r>
            <a:r>
              <a:rPr lang="en-US" sz="3600" dirty="0">
                <a:solidFill>
                  <a:schemeClr val="tx1"/>
                </a:solidFill>
                <a:latin typeface="+mj-lt"/>
              </a:rPr>
              <a:t>?</a:t>
            </a:r>
          </a:p>
        </p:txBody>
      </p:sp>
      <p:pic>
        <p:nvPicPr>
          <p:cNvPr id="6" name="Picture 5" descr="A river running through a forest&#10;&#10;Description automatically generated">
            <a:extLst>
              <a:ext uri="{FF2B5EF4-FFF2-40B4-BE49-F238E27FC236}">
                <a16:creationId xmlns:a16="http://schemas.microsoft.com/office/drawing/2014/main" id="{F23AD667-B594-5987-DF3D-D6EAF553213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39"/>
            <a:ext cx="12191980" cy="4172740"/>
          </a:xfrm>
          <a:prstGeom prst="rect">
            <a:avLst/>
          </a:prstGeom>
        </p:spPr>
      </p:pic>
    </p:spTree>
    <p:extLst>
      <p:ext uri="{BB962C8B-B14F-4D97-AF65-F5344CB8AC3E}">
        <p14:creationId xmlns:p14="http://schemas.microsoft.com/office/powerpoint/2010/main" val="2850092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TotalTime>
  <Words>2789</Words>
  <Application>Microsoft Office PowerPoint</Application>
  <PresentationFormat>Widescreen</PresentationFormat>
  <Paragraphs>513</Paragraphs>
  <Slides>64</Slides>
  <Notes>39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64</vt:i4>
      </vt:variant>
    </vt:vector>
  </HeadingPairs>
  <TitlesOfParts>
    <vt:vector size="70" baseType="lpstr">
      <vt:lpstr>Aptos</vt:lpstr>
      <vt:lpstr>Aptos Display</vt:lpstr>
      <vt:lpstr>Arial</vt:lpstr>
      <vt:lpstr>Calibri</vt:lpstr>
      <vt:lpstr>Century Gothic</vt:lpstr>
      <vt:lpstr>Office Theme</vt:lpstr>
      <vt:lpstr>Welcome!</vt:lpstr>
      <vt:lpstr>Land Acknowledgement</vt:lpstr>
      <vt:lpstr>What is the Yuba Salmon Study?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Pilot Studies to inform the North Yuba River Spring-Run Chinook Salmon Reintroduction Program</vt:lpstr>
      <vt:lpstr>Agenda</vt:lpstr>
      <vt:lpstr>North Yuba River Reintroduction Program</vt:lpstr>
      <vt:lpstr>North Yuba River Reintroduction Program</vt:lpstr>
      <vt:lpstr>North Yuba River Reintroduction Program</vt:lpstr>
      <vt:lpstr>North Yuba River Reintroduction Program</vt:lpstr>
      <vt:lpstr>North Yuba River Reintroduction Program</vt:lpstr>
      <vt:lpstr>North Yuba River Reintroduction Program</vt:lpstr>
      <vt:lpstr>North Yuba River Reintroduction Program</vt:lpstr>
      <vt:lpstr>Why the North Yuba River?</vt:lpstr>
      <vt:lpstr>Questions?</vt:lpstr>
      <vt:lpstr>Near-Term Pilot Study Development Process</vt:lpstr>
      <vt:lpstr>Near-Term Pilot Study Overview</vt:lpstr>
      <vt:lpstr>Instream Egg Incubation Study</vt:lpstr>
      <vt:lpstr>Instream Egg Incubation Study</vt:lpstr>
      <vt:lpstr>Instream Egg Incubation Study</vt:lpstr>
      <vt:lpstr>Juvenile Collection and Transport Study</vt:lpstr>
      <vt:lpstr>Juvenile Collection and Transport Study</vt:lpstr>
      <vt:lpstr>Juvenile Collection and Transport Study</vt:lpstr>
      <vt:lpstr>Questions?</vt:lpstr>
      <vt:lpstr>Habitat Characterization and Utilization Study</vt:lpstr>
      <vt:lpstr>Habitat Characterization and Utilization Study</vt:lpstr>
      <vt:lpstr>Habitat Characterization and Utilization Study</vt:lpstr>
      <vt:lpstr>Parentage-Based Tagging Study</vt:lpstr>
      <vt:lpstr>Parentage-Based Tagging Study</vt:lpstr>
      <vt:lpstr>Draft Pilot Study Plan Milestone Timeline</vt:lpstr>
      <vt:lpstr>Questions?</vt:lpstr>
      <vt:lpstr>Potential Near-Term Study Impacts to the Public</vt:lpstr>
      <vt:lpstr>Potential Near-Term Study Impacts to the Public</vt:lpstr>
      <vt:lpstr>How the Public Can Engage </vt:lpstr>
      <vt:lpstr>Thank You and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Danielle Conway</dc:creator>
  <cp:lastModifiedBy>Danielle Conway</cp:lastModifiedBy>
  <cp:revision>1</cp:revision>
  <dcterms:created xsi:type="dcterms:W3CDTF">2024-07-23T16:46:06Z</dcterms:created>
  <dcterms:modified xsi:type="dcterms:W3CDTF">2024-07-23T16:54:08Z</dcterms:modified>
</cp:coreProperties>
</file>